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25199975" cy="35999738"/>
  <p:notesSz cx="6858000" cy="9144000"/>
  <p:defaultTextStyle>
    <a:defPPr>
      <a:defRPr lang="en-US"/>
    </a:defPPr>
    <a:lvl1pPr marL="0" algn="l" defTabSz="2937510" rtl="0" eaLnBrk="1" latinLnBrk="0" hangingPunct="1">
      <a:defRPr sz="5783" kern="1200">
        <a:solidFill>
          <a:schemeClr val="tx1"/>
        </a:solidFill>
        <a:latin typeface="+mn-lt"/>
        <a:ea typeface="+mn-ea"/>
        <a:cs typeface="+mn-cs"/>
      </a:defRPr>
    </a:lvl1pPr>
    <a:lvl2pPr marL="1468755" algn="l" defTabSz="2937510" rtl="0" eaLnBrk="1" latinLnBrk="0" hangingPunct="1">
      <a:defRPr sz="5783" kern="1200">
        <a:solidFill>
          <a:schemeClr val="tx1"/>
        </a:solidFill>
        <a:latin typeface="+mn-lt"/>
        <a:ea typeface="+mn-ea"/>
        <a:cs typeface="+mn-cs"/>
      </a:defRPr>
    </a:lvl2pPr>
    <a:lvl3pPr marL="2937510" algn="l" defTabSz="2937510" rtl="0" eaLnBrk="1" latinLnBrk="0" hangingPunct="1">
      <a:defRPr sz="5783" kern="1200">
        <a:solidFill>
          <a:schemeClr val="tx1"/>
        </a:solidFill>
        <a:latin typeface="+mn-lt"/>
        <a:ea typeface="+mn-ea"/>
        <a:cs typeface="+mn-cs"/>
      </a:defRPr>
    </a:lvl3pPr>
    <a:lvl4pPr marL="4406265" algn="l" defTabSz="2937510" rtl="0" eaLnBrk="1" latinLnBrk="0" hangingPunct="1">
      <a:defRPr sz="5783" kern="1200">
        <a:solidFill>
          <a:schemeClr val="tx1"/>
        </a:solidFill>
        <a:latin typeface="+mn-lt"/>
        <a:ea typeface="+mn-ea"/>
        <a:cs typeface="+mn-cs"/>
      </a:defRPr>
    </a:lvl4pPr>
    <a:lvl5pPr marL="5875020" algn="l" defTabSz="2937510" rtl="0" eaLnBrk="1" latinLnBrk="0" hangingPunct="1">
      <a:defRPr sz="5783" kern="1200">
        <a:solidFill>
          <a:schemeClr val="tx1"/>
        </a:solidFill>
        <a:latin typeface="+mn-lt"/>
        <a:ea typeface="+mn-ea"/>
        <a:cs typeface="+mn-cs"/>
      </a:defRPr>
    </a:lvl5pPr>
    <a:lvl6pPr marL="7343775" algn="l" defTabSz="2937510" rtl="0" eaLnBrk="1" latinLnBrk="0" hangingPunct="1">
      <a:defRPr sz="5783" kern="1200">
        <a:solidFill>
          <a:schemeClr val="tx1"/>
        </a:solidFill>
        <a:latin typeface="+mn-lt"/>
        <a:ea typeface="+mn-ea"/>
        <a:cs typeface="+mn-cs"/>
      </a:defRPr>
    </a:lvl6pPr>
    <a:lvl7pPr marL="8812530" algn="l" defTabSz="2937510" rtl="0" eaLnBrk="1" latinLnBrk="0" hangingPunct="1">
      <a:defRPr sz="5783" kern="1200">
        <a:solidFill>
          <a:schemeClr val="tx1"/>
        </a:solidFill>
        <a:latin typeface="+mn-lt"/>
        <a:ea typeface="+mn-ea"/>
        <a:cs typeface="+mn-cs"/>
      </a:defRPr>
    </a:lvl7pPr>
    <a:lvl8pPr marL="10281285" algn="l" defTabSz="2937510" rtl="0" eaLnBrk="1" latinLnBrk="0" hangingPunct="1">
      <a:defRPr sz="5783" kern="1200">
        <a:solidFill>
          <a:schemeClr val="tx1"/>
        </a:solidFill>
        <a:latin typeface="+mn-lt"/>
        <a:ea typeface="+mn-ea"/>
        <a:cs typeface="+mn-cs"/>
      </a:defRPr>
    </a:lvl8pPr>
    <a:lvl9pPr marL="11750040" algn="l" defTabSz="2937510" rtl="0" eaLnBrk="1" latinLnBrk="0" hangingPunct="1">
      <a:defRPr sz="57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38" userDrawn="1">
          <p15:clr>
            <a:srgbClr val="A4A3A4"/>
          </p15:clr>
        </p15:guide>
        <p15:guide id="2" pos="79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276178-8753-45D3-A4F7-EC780D734405}" v="37" dt="2019-05-05T09:00:35.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02"/>
  </p:normalViewPr>
  <p:slideViewPr>
    <p:cSldViewPr snapToGrid="0" snapToObjects="1">
      <p:cViewPr varScale="1">
        <p:scale>
          <a:sx n="12" d="100"/>
          <a:sy n="12" d="100"/>
        </p:scale>
        <p:origin x="2056" y="136"/>
      </p:cViewPr>
      <p:guideLst>
        <p:guide orient="horz" pos="11338"/>
        <p:guide pos="7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otian Guan" userId="2dcd75656f253593" providerId="LiveId" clId="{7BC8DBEA-76A8-45E3-B9DC-8D2650A4BC27}"/>
    <pc:docChg chg="undo custSel modSld">
      <pc:chgData name="Haotian Guan" userId="2dcd75656f253593" providerId="LiveId" clId="{7BC8DBEA-76A8-45E3-B9DC-8D2650A4BC27}" dt="2019-05-01T02:45:01.621" v="122" actId="1076"/>
      <pc:docMkLst>
        <pc:docMk/>
      </pc:docMkLst>
      <pc:sldChg chg="addSp delSp modSp">
        <pc:chgData name="Haotian Guan" userId="2dcd75656f253593" providerId="LiveId" clId="{7BC8DBEA-76A8-45E3-B9DC-8D2650A4BC27}" dt="2019-05-01T02:45:01.621" v="122" actId="1076"/>
        <pc:sldMkLst>
          <pc:docMk/>
          <pc:sldMk cId="2044897763" sldId="256"/>
        </pc:sldMkLst>
        <pc:spChg chg="mod">
          <ac:chgData name="Haotian Guan" userId="2dcd75656f253593" providerId="LiveId" clId="{7BC8DBEA-76A8-45E3-B9DC-8D2650A4BC27}" dt="2019-04-29T07:07:11.296" v="6" actId="1076"/>
          <ac:spMkLst>
            <pc:docMk/>
            <pc:sldMk cId="2044897763" sldId="256"/>
            <ac:spMk id="2" creationId="{0A434E05-31DC-4ADB-BA1D-A3C1CB42E1A3}"/>
          </ac:spMkLst>
        </pc:spChg>
        <pc:spChg chg="mod">
          <ac:chgData name="Haotian Guan" userId="2dcd75656f253593" providerId="LiveId" clId="{7BC8DBEA-76A8-45E3-B9DC-8D2650A4BC27}" dt="2019-04-29T07:10:18.312" v="44" actId="1076"/>
          <ac:spMkLst>
            <pc:docMk/>
            <pc:sldMk cId="2044897763" sldId="256"/>
            <ac:spMk id="3" creationId="{69399AB5-7315-4CC0-AE60-3D87EBD4A705}"/>
          </ac:spMkLst>
        </pc:spChg>
        <pc:spChg chg="mod">
          <ac:chgData name="Haotian Guan" userId="2dcd75656f253593" providerId="LiveId" clId="{7BC8DBEA-76A8-45E3-B9DC-8D2650A4BC27}" dt="2019-04-29T07:10:22.108" v="45" actId="1076"/>
          <ac:spMkLst>
            <pc:docMk/>
            <pc:sldMk cId="2044897763" sldId="256"/>
            <ac:spMk id="9" creationId="{CED99CF7-D7B2-4169-A21E-A59F0B3432FF}"/>
          </ac:spMkLst>
        </pc:spChg>
        <pc:spChg chg="mod">
          <ac:chgData name="Haotian Guan" userId="2dcd75656f253593" providerId="LiveId" clId="{7BC8DBEA-76A8-45E3-B9DC-8D2650A4BC27}" dt="2019-04-29T07:07:19.459" v="8" actId="1076"/>
          <ac:spMkLst>
            <pc:docMk/>
            <pc:sldMk cId="2044897763" sldId="256"/>
            <ac:spMk id="10" creationId="{7C6825FB-1F50-47EB-8DE2-13B0EDFCBA0C}"/>
          </ac:spMkLst>
        </pc:spChg>
        <pc:spChg chg="mod">
          <ac:chgData name="Haotian Guan" userId="2dcd75656f253593" providerId="LiveId" clId="{7BC8DBEA-76A8-45E3-B9DC-8D2650A4BC27}" dt="2019-04-29T07:08:15.914" v="18" actId="1076"/>
          <ac:spMkLst>
            <pc:docMk/>
            <pc:sldMk cId="2044897763" sldId="256"/>
            <ac:spMk id="13" creationId="{F7F03E2A-CBF6-43EF-B1DD-2178C4E83D42}"/>
          </ac:spMkLst>
        </pc:spChg>
        <pc:spChg chg="mod">
          <ac:chgData name="Haotian Guan" userId="2dcd75656f253593" providerId="LiveId" clId="{7BC8DBEA-76A8-45E3-B9DC-8D2650A4BC27}" dt="2019-04-29T07:13:10.314" v="79" actId="1076"/>
          <ac:spMkLst>
            <pc:docMk/>
            <pc:sldMk cId="2044897763" sldId="256"/>
            <ac:spMk id="25" creationId="{067A9329-529C-44E4-AEB0-97CE39F43285}"/>
          </ac:spMkLst>
        </pc:spChg>
        <pc:spChg chg="mod">
          <ac:chgData name="Haotian Guan" userId="2dcd75656f253593" providerId="LiveId" clId="{7BC8DBEA-76A8-45E3-B9DC-8D2650A4BC27}" dt="2019-04-29T07:10:34.533" v="46" actId="255"/>
          <ac:spMkLst>
            <pc:docMk/>
            <pc:sldMk cId="2044897763" sldId="256"/>
            <ac:spMk id="28" creationId="{D54FA570-7F9D-49BC-954A-D9058A928F91}"/>
          </ac:spMkLst>
        </pc:spChg>
        <pc:spChg chg="mod">
          <ac:chgData name="Haotian Guan" userId="2dcd75656f253593" providerId="LiveId" clId="{7BC8DBEA-76A8-45E3-B9DC-8D2650A4BC27}" dt="2019-04-29T07:10:49.653" v="49" actId="255"/>
          <ac:spMkLst>
            <pc:docMk/>
            <pc:sldMk cId="2044897763" sldId="256"/>
            <ac:spMk id="31" creationId="{FF4672DF-C7D7-4A72-A9D9-D251E5C104DE}"/>
          </ac:spMkLst>
        </pc:spChg>
        <pc:spChg chg="mod">
          <ac:chgData name="Haotian Guan" userId="2dcd75656f253593" providerId="LiveId" clId="{7BC8DBEA-76A8-45E3-B9DC-8D2650A4BC27}" dt="2019-04-29T07:12:10.137" v="67" actId="1076"/>
          <ac:spMkLst>
            <pc:docMk/>
            <pc:sldMk cId="2044897763" sldId="256"/>
            <ac:spMk id="33" creationId="{28E3FCC2-8EB6-4740-B7C1-40EE26660C28}"/>
          </ac:spMkLst>
        </pc:spChg>
        <pc:spChg chg="mod">
          <ac:chgData name="Haotian Guan" userId="2dcd75656f253593" providerId="LiveId" clId="{7BC8DBEA-76A8-45E3-B9DC-8D2650A4BC27}" dt="2019-05-01T02:31:00.340" v="94" actId="1076"/>
          <ac:spMkLst>
            <pc:docMk/>
            <pc:sldMk cId="2044897763" sldId="256"/>
            <ac:spMk id="36" creationId="{8FC160CA-BB1F-4877-AA25-5F4C8661D341}"/>
          </ac:spMkLst>
        </pc:spChg>
        <pc:spChg chg="mod">
          <ac:chgData name="Haotian Guan" userId="2dcd75656f253593" providerId="LiveId" clId="{7BC8DBEA-76A8-45E3-B9DC-8D2650A4BC27}" dt="2019-04-29T07:13:43.580" v="87" actId="255"/>
          <ac:spMkLst>
            <pc:docMk/>
            <pc:sldMk cId="2044897763" sldId="256"/>
            <ac:spMk id="37" creationId="{663F2E22-AA87-414C-98EC-957BB787C7E8}"/>
          </ac:spMkLst>
        </pc:spChg>
        <pc:spChg chg="mod">
          <ac:chgData name="Haotian Guan" userId="2dcd75656f253593" providerId="LiveId" clId="{7BC8DBEA-76A8-45E3-B9DC-8D2650A4BC27}" dt="2019-04-29T07:13:36.122" v="85" actId="1076"/>
          <ac:spMkLst>
            <pc:docMk/>
            <pc:sldMk cId="2044897763" sldId="256"/>
            <ac:spMk id="39" creationId="{BA55D30C-D903-4305-A36D-31EE38DA5E3D}"/>
          </ac:spMkLst>
        </pc:spChg>
        <pc:spChg chg="mod">
          <ac:chgData name="Haotian Guan" userId="2dcd75656f253593" providerId="LiveId" clId="{7BC8DBEA-76A8-45E3-B9DC-8D2650A4BC27}" dt="2019-04-29T07:14:04.374" v="92" actId="1076"/>
          <ac:spMkLst>
            <pc:docMk/>
            <pc:sldMk cId="2044897763" sldId="256"/>
            <ac:spMk id="40" creationId="{B992C39F-B381-4AF8-BF0F-1361E14161D7}"/>
          </ac:spMkLst>
        </pc:spChg>
        <pc:spChg chg="mod">
          <ac:chgData name="Haotian Guan" userId="2dcd75656f253593" providerId="LiveId" clId="{7BC8DBEA-76A8-45E3-B9DC-8D2650A4BC27}" dt="2019-05-01T02:44:50.233" v="120" actId="255"/>
          <ac:spMkLst>
            <pc:docMk/>
            <pc:sldMk cId="2044897763" sldId="256"/>
            <ac:spMk id="41" creationId="{5A1D7E2C-5290-446F-9457-61DC25EC5BB6}"/>
          </ac:spMkLst>
        </pc:spChg>
        <pc:picChg chg="mod">
          <ac:chgData name="Haotian Guan" userId="2dcd75656f253593" providerId="LiveId" clId="{7BC8DBEA-76A8-45E3-B9DC-8D2650A4BC27}" dt="2019-04-29T07:08:22.909" v="19" actId="1076"/>
          <ac:picMkLst>
            <pc:docMk/>
            <pc:sldMk cId="2044897763" sldId="256"/>
            <ac:picMk id="8" creationId="{62E77B11-1B92-4D75-9DA9-073118615C42}"/>
          </ac:picMkLst>
        </pc:picChg>
        <pc:picChg chg="mod">
          <ac:chgData name="Haotian Guan" userId="2dcd75656f253593" providerId="LiveId" clId="{7BC8DBEA-76A8-45E3-B9DC-8D2650A4BC27}" dt="2019-04-29T07:07:44.817" v="13" actId="14100"/>
          <ac:picMkLst>
            <pc:docMk/>
            <pc:sldMk cId="2044897763" sldId="256"/>
            <ac:picMk id="14" creationId="{6ADD50D0-C1A8-4D5A-BADF-43C61F84E26E}"/>
          </ac:picMkLst>
        </pc:picChg>
        <pc:picChg chg="mod">
          <ac:chgData name="Haotian Guan" userId="2dcd75656f253593" providerId="LiveId" clId="{7BC8DBEA-76A8-45E3-B9DC-8D2650A4BC27}" dt="2019-04-29T07:11:09.482" v="52" actId="14100"/>
          <ac:picMkLst>
            <pc:docMk/>
            <pc:sldMk cId="2044897763" sldId="256"/>
            <ac:picMk id="17" creationId="{F3D9DEED-539A-46AB-A0F6-2A8A06D0EB0C}"/>
          </ac:picMkLst>
        </pc:picChg>
        <pc:picChg chg="mod">
          <ac:chgData name="Haotian Guan" userId="2dcd75656f253593" providerId="LiveId" clId="{7BC8DBEA-76A8-45E3-B9DC-8D2650A4BC27}" dt="2019-05-01T02:44:32.124" v="118" actId="14100"/>
          <ac:picMkLst>
            <pc:docMk/>
            <pc:sldMk cId="2044897763" sldId="256"/>
            <ac:picMk id="18" creationId="{3B640E04-3460-4352-8ECB-C2CD456CF41F}"/>
          </ac:picMkLst>
        </pc:picChg>
        <pc:picChg chg="mod">
          <ac:chgData name="Haotian Guan" userId="2dcd75656f253593" providerId="LiveId" clId="{7BC8DBEA-76A8-45E3-B9DC-8D2650A4BC27}" dt="2019-04-29T07:09:54.813" v="40" actId="1076"/>
          <ac:picMkLst>
            <pc:docMk/>
            <pc:sldMk cId="2044897763" sldId="256"/>
            <ac:picMk id="20" creationId="{C9E5922C-2D7D-42B5-ADAB-A69AF6C346E8}"/>
          </ac:picMkLst>
        </pc:picChg>
        <pc:picChg chg="mod">
          <ac:chgData name="Haotian Guan" userId="2dcd75656f253593" providerId="LiveId" clId="{7BC8DBEA-76A8-45E3-B9DC-8D2650A4BC27}" dt="2019-04-29T07:09:50.792" v="39" actId="1076"/>
          <ac:picMkLst>
            <pc:docMk/>
            <pc:sldMk cId="2044897763" sldId="256"/>
            <ac:picMk id="22" creationId="{03F114E4-F317-45CD-BA4B-80518ADF3A07}"/>
          </ac:picMkLst>
        </pc:picChg>
        <pc:picChg chg="mod">
          <ac:chgData name="Haotian Guan" userId="2dcd75656f253593" providerId="LiveId" clId="{7BC8DBEA-76A8-45E3-B9DC-8D2650A4BC27}" dt="2019-04-29T07:10:45.681" v="48" actId="1076"/>
          <ac:picMkLst>
            <pc:docMk/>
            <pc:sldMk cId="2044897763" sldId="256"/>
            <ac:picMk id="26" creationId="{5D85B7D2-509B-46E0-8A2E-4ED4BAE4C428}"/>
          </ac:picMkLst>
        </pc:picChg>
        <pc:picChg chg="del mod">
          <ac:chgData name="Haotian Guan" userId="2dcd75656f253593" providerId="LiveId" clId="{7BC8DBEA-76A8-45E3-B9DC-8D2650A4BC27}" dt="2019-05-01T02:36:39.221" v="108" actId="478"/>
          <ac:picMkLst>
            <pc:docMk/>
            <pc:sldMk cId="2044897763" sldId="256"/>
            <ac:picMk id="34" creationId="{75A3B828-D8E2-477A-B965-C10C756A1133}"/>
          </ac:picMkLst>
        </pc:picChg>
        <pc:picChg chg="add mod">
          <ac:chgData name="Haotian Guan" userId="2dcd75656f253593" providerId="LiveId" clId="{7BC8DBEA-76A8-45E3-B9DC-8D2650A4BC27}" dt="2019-05-01T02:45:01.621" v="122" actId="1076"/>
          <ac:picMkLst>
            <pc:docMk/>
            <pc:sldMk cId="2044897763" sldId="256"/>
            <ac:picMk id="35" creationId="{076D9AFF-F63B-45E0-8955-F804DE5E589F}"/>
          </ac:picMkLst>
        </pc:picChg>
        <pc:picChg chg="del mod">
          <ac:chgData name="Haotian Guan" userId="2dcd75656f253593" providerId="LiveId" clId="{7BC8DBEA-76A8-45E3-B9DC-8D2650A4BC27}" dt="2019-05-01T02:35:21.521" v="96" actId="478"/>
          <ac:picMkLst>
            <pc:docMk/>
            <pc:sldMk cId="2044897763" sldId="256"/>
            <ac:picMk id="38" creationId="{FFA7EE97-5B11-47BC-9B3F-080A77AF3C16}"/>
          </ac:picMkLst>
        </pc:picChg>
        <pc:picChg chg="add mod">
          <ac:chgData name="Haotian Guan" userId="2dcd75656f253593" providerId="LiveId" clId="{7BC8DBEA-76A8-45E3-B9DC-8D2650A4BC27}" dt="2019-05-01T02:37:31.693" v="117" actId="14100"/>
          <ac:picMkLst>
            <pc:docMk/>
            <pc:sldMk cId="2044897763" sldId="256"/>
            <ac:picMk id="42" creationId="{6FC69983-CC15-4562-829C-688506C88EC8}"/>
          </ac:picMkLst>
        </pc:picChg>
      </pc:sldChg>
    </pc:docChg>
  </pc:docChgLst>
  <pc:docChgLst>
    <pc:chgData name="Haotian Guan" userId="2dcd75656f253593" providerId="LiveId" clId="{C8276178-8753-45D3-A4F7-EC780D734405}"/>
    <pc:docChg chg="undo custSel modSld">
      <pc:chgData name="Haotian Guan" userId="2dcd75656f253593" providerId="LiveId" clId="{C8276178-8753-45D3-A4F7-EC780D734405}" dt="2019-05-05T09:02:05.937" v="976" actId="14100"/>
      <pc:docMkLst>
        <pc:docMk/>
      </pc:docMkLst>
      <pc:sldChg chg="addSp delSp modSp">
        <pc:chgData name="Haotian Guan" userId="2dcd75656f253593" providerId="LiveId" clId="{C8276178-8753-45D3-A4F7-EC780D734405}" dt="2019-05-05T09:02:05.937" v="976" actId="14100"/>
        <pc:sldMkLst>
          <pc:docMk/>
          <pc:sldMk cId="2044897763" sldId="256"/>
        </pc:sldMkLst>
        <pc:spChg chg="mod">
          <ac:chgData name="Haotian Guan" userId="2dcd75656f253593" providerId="LiveId" clId="{C8276178-8753-45D3-A4F7-EC780D734405}" dt="2019-05-01T03:40:32.024" v="12"/>
          <ac:spMkLst>
            <pc:docMk/>
            <pc:sldMk cId="2044897763" sldId="256"/>
            <ac:spMk id="4" creationId="{00000000-0000-0000-0000-000000000000}"/>
          </ac:spMkLst>
        </pc:spChg>
        <pc:spChg chg="mod">
          <ac:chgData name="Haotian Guan" userId="2dcd75656f253593" providerId="LiveId" clId="{C8276178-8753-45D3-A4F7-EC780D734405}" dt="2019-05-05T06:07:54.056" v="537" actId="20577"/>
          <ac:spMkLst>
            <pc:docMk/>
            <pc:sldMk cId="2044897763" sldId="256"/>
            <ac:spMk id="9" creationId="{CED99CF7-D7B2-4169-A21E-A59F0B3432FF}"/>
          </ac:spMkLst>
        </pc:spChg>
        <pc:spChg chg="mod">
          <ac:chgData name="Haotian Guan" userId="2dcd75656f253593" providerId="LiveId" clId="{C8276178-8753-45D3-A4F7-EC780D734405}" dt="2019-05-05T06:08:19.226" v="540" actId="1076"/>
          <ac:spMkLst>
            <pc:docMk/>
            <pc:sldMk cId="2044897763" sldId="256"/>
            <ac:spMk id="13" creationId="{F7F03E2A-CBF6-43EF-B1DD-2178C4E83D42}"/>
          </ac:spMkLst>
        </pc:spChg>
        <pc:spChg chg="add mod">
          <ac:chgData name="Haotian Guan" userId="2dcd75656f253593" providerId="LiveId" clId="{C8276178-8753-45D3-A4F7-EC780D734405}" dt="2019-05-05T08:45:21.879" v="845" actId="1076"/>
          <ac:spMkLst>
            <pc:docMk/>
            <pc:sldMk cId="2044897763" sldId="256"/>
            <ac:spMk id="16" creationId="{5BC11E30-F8C3-42AF-B1D7-B156A38ED9FC}"/>
          </ac:spMkLst>
        </pc:spChg>
        <pc:spChg chg="add del mod">
          <ac:chgData name="Haotian Guan" userId="2dcd75656f253593" providerId="LiveId" clId="{C8276178-8753-45D3-A4F7-EC780D734405}" dt="2019-05-05T06:57:02.931" v="630"/>
          <ac:spMkLst>
            <pc:docMk/>
            <pc:sldMk cId="2044897763" sldId="256"/>
            <ac:spMk id="19" creationId="{62E6FFFE-CEBA-4B74-BA6E-D98ED7D442B8}"/>
          </ac:spMkLst>
        </pc:spChg>
        <pc:spChg chg="add mod">
          <ac:chgData name="Haotian Guan" userId="2dcd75656f253593" providerId="LiveId" clId="{C8276178-8753-45D3-A4F7-EC780D734405}" dt="2019-05-05T08:46:31.084" v="864" actId="20577"/>
          <ac:spMkLst>
            <pc:docMk/>
            <pc:sldMk cId="2044897763" sldId="256"/>
            <ac:spMk id="21" creationId="{91D36FD2-4738-4401-BABF-B4A7C8DC10F9}"/>
          </ac:spMkLst>
        </pc:spChg>
        <pc:spChg chg="add del mod">
          <ac:chgData name="Haotian Guan" userId="2dcd75656f253593" providerId="LiveId" clId="{C8276178-8753-45D3-A4F7-EC780D734405}" dt="2019-05-05T06:57:52.505" v="636" actId="478"/>
          <ac:spMkLst>
            <pc:docMk/>
            <pc:sldMk cId="2044897763" sldId="256"/>
            <ac:spMk id="23" creationId="{41B5D6BC-8A6F-4829-9F2B-AA2B0D24C4CE}"/>
          </ac:spMkLst>
        </pc:spChg>
        <pc:spChg chg="add del mod">
          <ac:chgData name="Haotian Guan" userId="2dcd75656f253593" providerId="LiveId" clId="{C8276178-8753-45D3-A4F7-EC780D734405}" dt="2019-05-05T06:58:08.351" v="639"/>
          <ac:spMkLst>
            <pc:docMk/>
            <pc:sldMk cId="2044897763" sldId="256"/>
            <ac:spMk id="24" creationId="{A180557D-3887-4138-BA1C-20A303998B82}"/>
          </ac:spMkLst>
        </pc:spChg>
        <pc:spChg chg="mod">
          <ac:chgData name="Haotian Guan" userId="2dcd75656f253593" providerId="LiveId" clId="{C8276178-8753-45D3-A4F7-EC780D734405}" dt="2019-05-05T08:57:47.314" v="955" actId="1076"/>
          <ac:spMkLst>
            <pc:docMk/>
            <pc:sldMk cId="2044897763" sldId="256"/>
            <ac:spMk id="25" creationId="{067A9329-529C-44E4-AEB0-97CE39F43285}"/>
          </ac:spMkLst>
        </pc:spChg>
        <pc:spChg chg="add del mod">
          <ac:chgData name="Haotian Guan" userId="2dcd75656f253593" providerId="LiveId" clId="{C8276178-8753-45D3-A4F7-EC780D734405}" dt="2019-05-05T07:13:04.353" v="783" actId="478"/>
          <ac:spMkLst>
            <pc:docMk/>
            <pc:sldMk cId="2044897763" sldId="256"/>
            <ac:spMk id="27" creationId="{E4A0D32B-3843-4C95-B14F-13096433BF6C}"/>
          </ac:spMkLst>
        </pc:spChg>
        <pc:spChg chg="mod">
          <ac:chgData name="Haotian Guan" userId="2dcd75656f253593" providerId="LiveId" clId="{C8276178-8753-45D3-A4F7-EC780D734405}" dt="2019-05-05T07:04:48.497" v="669" actId="20577"/>
          <ac:spMkLst>
            <pc:docMk/>
            <pc:sldMk cId="2044897763" sldId="256"/>
            <ac:spMk id="28" creationId="{D54FA570-7F9D-49BC-954A-D9058A928F91}"/>
          </ac:spMkLst>
        </pc:spChg>
        <pc:spChg chg="add mod">
          <ac:chgData name="Haotian Guan" userId="2dcd75656f253593" providerId="LiveId" clId="{C8276178-8753-45D3-A4F7-EC780D734405}" dt="2019-05-05T08:47:22.342" v="877" actId="1036"/>
          <ac:spMkLst>
            <pc:docMk/>
            <pc:sldMk cId="2044897763" sldId="256"/>
            <ac:spMk id="29" creationId="{095DB108-EA1E-4658-8192-E364FF9382F1}"/>
          </ac:spMkLst>
        </pc:spChg>
        <pc:spChg chg="add del mod">
          <ac:chgData name="Haotian Guan" userId="2dcd75656f253593" providerId="LiveId" clId="{C8276178-8753-45D3-A4F7-EC780D734405}" dt="2019-05-05T08:39:23.639" v="813"/>
          <ac:spMkLst>
            <pc:docMk/>
            <pc:sldMk cId="2044897763" sldId="256"/>
            <ac:spMk id="30" creationId="{2043DA2C-4744-47FF-AE4C-63AF9A63BEBA}"/>
          </ac:spMkLst>
        </pc:spChg>
        <pc:spChg chg="del mod">
          <ac:chgData name="Haotian Guan" userId="2dcd75656f253593" providerId="LiveId" clId="{C8276178-8753-45D3-A4F7-EC780D734405}" dt="2019-05-05T07:04:53.082" v="672"/>
          <ac:spMkLst>
            <pc:docMk/>
            <pc:sldMk cId="2044897763" sldId="256"/>
            <ac:spMk id="31" creationId="{FF4672DF-C7D7-4A72-A9D9-D251E5C104DE}"/>
          </ac:spMkLst>
        </pc:spChg>
        <pc:spChg chg="mod">
          <ac:chgData name="Haotian Guan" userId="2dcd75656f253593" providerId="LiveId" clId="{C8276178-8753-45D3-A4F7-EC780D734405}" dt="2019-05-05T08:48:47.505" v="881" actId="1076"/>
          <ac:spMkLst>
            <pc:docMk/>
            <pc:sldMk cId="2044897763" sldId="256"/>
            <ac:spMk id="32" creationId="{45F2E24C-4DE2-4444-BC07-02AEC58F4459}"/>
          </ac:spMkLst>
        </pc:spChg>
        <pc:spChg chg="mod">
          <ac:chgData name="Haotian Guan" userId="2dcd75656f253593" providerId="LiveId" clId="{C8276178-8753-45D3-A4F7-EC780D734405}" dt="2019-05-05T08:57:34.699" v="953" actId="20577"/>
          <ac:spMkLst>
            <pc:docMk/>
            <pc:sldMk cId="2044897763" sldId="256"/>
            <ac:spMk id="33" creationId="{28E3FCC2-8EB6-4740-B7C1-40EE26660C28}"/>
          </ac:spMkLst>
        </pc:spChg>
        <pc:spChg chg="add mod">
          <ac:chgData name="Haotian Guan" userId="2dcd75656f253593" providerId="LiveId" clId="{C8276178-8753-45D3-A4F7-EC780D734405}" dt="2019-05-05T09:02:05.937" v="976" actId="14100"/>
          <ac:spMkLst>
            <pc:docMk/>
            <pc:sldMk cId="2044897763" sldId="256"/>
            <ac:spMk id="34" creationId="{468D5C11-1F66-49A5-ABCB-B50C98FFF130}"/>
          </ac:spMkLst>
        </pc:spChg>
        <pc:spChg chg="mod">
          <ac:chgData name="Haotian Guan" userId="2dcd75656f253593" providerId="LiveId" clId="{C8276178-8753-45D3-A4F7-EC780D734405}" dt="2019-05-05T08:57:59.376" v="956" actId="1076"/>
          <ac:spMkLst>
            <pc:docMk/>
            <pc:sldMk cId="2044897763" sldId="256"/>
            <ac:spMk id="36" creationId="{8FC160CA-BB1F-4877-AA25-5F4C8661D341}"/>
          </ac:spMkLst>
        </pc:spChg>
        <pc:spChg chg="mod">
          <ac:chgData name="Haotian Guan" userId="2dcd75656f253593" providerId="LiveId" clId="{C8276178-8753-45D3-A4F7-EC780D734405}" dt="2019-05-05T08:59:36.155" v="962" actId="14100"/>
          <ac:spMkLst>
            <pc:docMk/>
            <pc:sldMk cId="2044897763" sldId="256"/>
            <ac:spMk id="37" creationId="{663F2E22-AA87-414C-98EC-957BB787C7E8}"/>
          </ac:spMkLst>
        </pc:spChg>
        <pc:spChg chg="del mod">
          <ac:chgData name="Haotian Guan" userId="2dcd75656f253593" providerId="LiveId" clId="{C8276178-8753-45D3-A4F7-EC780D734405}" dt="2019-05-05T07:16:57.891" v="805" actId="478"/>
          <ac:spMkLst>
            <pc:docMk/>
            <pc:sldMk cId="2044897763" sldId="256"/>
            <ac:spMk id="39" creationId="{BA55D30C-D903-4305-A36D-31EE38DA5E3D}"/>
          </ac:spMkLst>
        </pc:spChg>
        <pc:spChg chg="del">
          <ac:chgData name="Haotian Guan" userId="2dcd75656f253593" providerId="LiveId" clId="{C8276178-8753-45D3-A4F7-EC780D734405}" dt="2019-05-05T07:16:47.897" v="803" actId="478"/>
          <ac:spMkLst>
            <pc:docMk/>
            <pc:sldMk cId="2044897763" sldId="256"/>
            <ac:spMk id="40" creationId="{B992C39F-B381-4AF8-BF0F-1361E14161D7}"/>
          </ac:spMkLst>
        </pc:spChg>
        <pc:spChg chg="del">
          <ac:chgData name="Haotian Guan" userId="2dcd75656f253593" providerId="LiveId" clId="{C8276178-8753-45D3-A4F7-EC780D734405}" dt="2019-05-05T06:30:54.895" v="603" actId="478"/>
          <ac:spMkLst>
            <pc:docMk/>
            <pc:sldMk cId="2044897763" sldId="256"/>
            <ac:spMk id="41" creationId="{5A1D7E2C-5290-446F-9457-61DC25EC5BB6}"/>
          </ac:spMkLst>
        </pc:spChg>
        <pc:spChg chg="add del mod">
          <ac:chgData name="Haotian Guan" userId="2dcd75656f253593" providerId="LiveId" clId="{C8276178-8753-45D3-A4F7-EC780D734405}" dt="2019-05-05T07:13:43.663" v="792" actId="478"/>
          <ac:spMkLst>
            <pc:docMk/>
            <pc:sldMk cId="2044897763" sldId="256"/>
            <ac:spMk id="43" creationId="{D7B6091D-29EA-48D0-BB26-E196016F6DB5}"/>
          </ac:spMkLst>
        </pc:spChg>
        <pc:spChg chg="add mod">
          <ac:chgData name="Haotian Guan" userId="2dcd75656f253593" providerId="LiveId" clId="{C8276178-8753-45D3-A4F7-EC780D734405}" dt="2019-05-05T08:47:40.726" v="880" actId="14100"/>
          <ac:spMkLst>
            <pc:docMk/>
            <pc:sldMk cId="2044897763" sldId="256"/>
            <ac:spMk id="44" creationId="{214D04CE-CF09-43B7-A5C7-56E71D72AC68}"/>
          </ac:spMkLst>
        </pc:spChg>
        <pc:spChg chg="add del mod">
          <ac:chgData name="Haotian Guan" userId="2dcd75656f253593" providerId="LiveId" clId="{C8276178-8753-45D3-A4F7-EC780D734405}" dt="2019-05-05T07:14:00.042" v="796" actId="478"/>
          <ac:spMkLst>
            <pc:docMk/>
            <pc:sldMk cId="2044897763" sldId="256"/>
            <ac:spMk id="45" creationId="{C4B09320-2425-46B0-B4FF-CF9CC8AFA3EE}"/>
          </ac:spMkLst>
        </pc:spChg>
        <pc:spChg chg="add mod">
          <ac:chgData name="Haotian Guan" userId="2dcd75656f253593" providerId="LiveId" clId="{C8276178-8753-45D3-A4F7-EC780D734405}" dt="2019-05-05T08:47:33.713" v="879" actId="14100"/>
          <ac:spMkLst>
            <pc:docMk/>
            <pc:sldMk cId="2044897763" sldId="256"/>
            <ac:spMk id="46" creationId="{E496164A-544F-45EB-A089-F540805EE42C}"/>
          </ac:spMkLst>
        </pc:spChg>
        <pc:spChg chg="add mod">
          <ac:chgData name="Haotian Guan" userId="2dcd75656f253593" providerId="LiveId" clId="{C8276178-8753-45D3-A4F7-EC780D734405}" dt="2019-05-05T08:47:22.342" v="877" actId="1036"/>
          <ac:spMkLst>
            <pc:docMk/>
            <pc:sldMk cId="2044897763" sldId="256"/>
            <ac:spMk id="47" creationId="{4B9F7D29-4604-40E6-A488-0C5C2C8C19E9}"/>
          </ac:spMkLst>
        </pc:spChg>
        <pc:picChg chg="add mod">
          <ac:chgData name="Haotian Guan" userId="2dcd75656f253593" providerId="LiveId" clId="{C8276178-8753-45D3-A4F7-EC780D734405}" dt="2019-05-05T06:14:00.750" v="550" actId="1076"/>
          <ac:picMkLst>
            <pc:docMk/>
            <pc:sldMk cId="2044897763" sldId="256"/>
            <ac:picMk id="7" creationId="{FF6F027A-6200-47DB-B62D-047E83C997C5}"/>
          </ac:picMkLst>
        </pc:picChg>
        <pc:picChg chg="del">
          <ac:chgData name="Haotian Guan" userId="2dcd75656f253593" providerId="LiveId" clId="{C8276178-8753-45D3-A4F7-EC780D734405}" dt="2019-05-05T06:13:06.902" v="545" actId="478"/>
          <ac:picMkLst>
            <pc:docMk/>
            <pc:sldMk cId="2044897763" sldId="256"/>
            <ac:picMk id="8" creationId="{62E77B11-1B92-4D75-9DA9-073118615C42}"/>
          </ac:picMkLst>
        </pc:picChg>
        <pc:picChg chg="add del">
          <ac:chgData name="Haotian Guan" userId="2dcd75656f253593" providerId="LiveId" clId="{C8276178-8753-45D3-A4F7-EC780D734405}" dt="2019-05-05T06:23:12.785" v="552" actId="478"/>
          <ac:picMkLst>
            <pc:docMk/>
            <pc:sldMk cId="2044897763" sldId="256"/>
            <ac:picMk id="11" creationId="{003846B4-B5B4-43FB-8828-982F8286BC8E}"/>
          </ac:picMkLst>
        </pc:picChg>
        <pc:picChg chg="mod">
          <ac:chgData name="Haotian Guan" userId="2dcd75656f253593" providerId="LiveId" clId="{C8276178-8753-45D3-A4F7-EC780D734405}" dt="2019-05-05T07:07:16.947" v="730" actId="1076"/>
          <ac:picMkLst>
            <pc:docMk/>
            <pc:sldMk cId="2044897763" sldId="256"/>
            <ac:picMk id="14" creationId="{6ADD50D0-C1A8-4D5A-BADF-43C61F84E26E}"/>
          </ac:picMkLst>
        </pc:picChg>
        <pc:picChg chg="add del mod">
          <ac:chgData name="Haotian Guan" userId="2dcd75656f253593" providerId="LiveId" clId="{C8276178-8753-45D3-A4F7-EC780D734405}" dt="2019-05-05T06:25:05.103" v="571"/>
          <ac:picMkLst>
            <pc:docMk/>
            <pc:sldMk cId="2044897763" sldId="256"/>
            <ac:picMk id="15" creationId="{86A16A64-E96E-4E4B-9537-AEEB5B9645CC}"/>
          </ac:picMkLst>
        </pc:picChg>
        <pc:picChg chg="mod">
          <ac:chgData name="Haotian Guan" userId="2dcd75656f253593" providerId="LiveId" clId="{C8276178-8753-45D3-A4F7-EC780D734405}" dt="2019-05-05T09:01:43.563" v="974" actId="14100"/>
          <ac:picMkLst>
            <pc:docMk/>
            <pc:sldMk cId="2044897763" sldId="256"/>
            <ac:picMk id="17" creationId="{F3D9DEED-539A-46AB-A0F6-2A8A06D0EB0C}"/>
          </ac:picMkLst>
        </pc:picChg>
        <pc:picChg chg="add del mod">
          <ac:chgData name="Haotian Guan" userId="2dcd75656f253593" providerId="LiveId" clId="{C8276178-8753-45D3-A4F7-EC780D734405}" dt="2019-05-05T07:05:10.594" v="710" actId="1076"/>
          <ac:picMkLst>
            <pc:docMk/>
            <pc:sldMk cId="2044897763" sldId="256"/>
            <ac:picMk id="18" creationId="{3B640E04-3460-4352-8ECB-C2CD456CF41F}"/>
          </ac:picMkLst>
        </pc:picChg>
        <pc:picChg chg="del">
          <ac:chgData name="Haotian Guan" userId="2dcd75656f253593" providerId="LiveId" clId="{C8276178-8753-45D3-A4F7-EC780D734405}" dt="2019-05-05T06:30:52.410" v="602" actId="478"/>
          <ac:picMkLst>
            <pc:docMk/>
            <pc:sldMk cId="2044897763" sldId="256"/>
            <ac:picMk id="20" creationId="{C9E5922C-2D7D-42B5-ADAB-A69AF6C346E8}"/>
          </ac:picMkLst>
        </pc:picChg>
        <pc:picChg chg="mod">
          <ac:chgData name="Haotian Guan" userId="2dcd75656f253593" providerId="LiveId" clId="{C8276178-8753-45D3-A4F7-EC780D734405}" dt="2019-05-05T08:47:22.342" v="877" actId="1036"/>
          <ac:picMkLst>
            <pc:docMk/>
            <pc:sldMk cId="2044897763" sldId="256"/>
            <ac:picMk id="22" creationId="{03F114E4-F317-45CD-BA4B-80518ADF3A07}"/>
          </ac:picMkLst>
        </pc:picChg>
        <pc:picChg chg="mod">
          <ac:chgData name="Haotian Guan" userId="2dcd75656f253593" providerId="LiveId" clId="{C8276178-8753-45D3-A4F7-EC780D734405}" dt="2019-05-05T08:45:24.872" v="846" actId="1076"/>
          <ac:picMkLst>
            <pc:docMk/>
            <pc:sldMk cId="2044897763" sldId="256"/>
            <ac:picMk id="26" creationId="{5D85B7D2-509B-46E0-8A2E-4ED4BAE4C428}"/>
          </ac:picMkLst>
        </pc:picChg>
        <pc:picChg chg="del">
          <ac:chgData name="Haotian Guan" userId="2dcd75656f253593" providerId="LiveId" clId="{C8276178-8753-45D3-A4F7-EC780D734405}" dt="2019-05-05T07:17:09.452" v="806" actId="478"/>
          <ac:picMkLst>
            <pc:docMk/>
            <pc:sldMk cId="2044897763" sldId="256"/>
            <ac:picMk id="35" creationId="{076D9AFF-F63B-45E0-8955-F804DE5E589F}"/>
          </ac:picMkLst>
        </pc:picChg>
        <pc:picChg chg="mod">
          <ac:chgData name="Haotian Guan" userId="2dcd75656f253593" providerId="LiveId" clId="{C8276178-8753-45D3-A4F7-EC780D734405}" dt="2019-05-05T08:57:38.682" v="954" actId="1076"/>
          <ac:picMkLst>
            <pc:docMk/>
            <pc:sldMk cId="2044897763" sldId="256"/>
            <ac:picMk id="42" creationId="{6FC69983-CC15-4562-829C-688506C88EC8}"/>
          </ac:picMkLst>
        </pc:picChg>
        <pc:picChg chg="add mod">
          <ac:chgData name="Haotian Guan" userId="2dcd75656f253593" providerId="LiveId" clId="{C8276178-8753-45D3-A4F7-EC780D734405}" dt="2019-05-05T09:00:56.740" v="969" actId="1076"/>
          <ac:picMkLst>
            <pc:docMk/>
            <pc:sldMk cId="2044897763" sldId="256"/>
            <ac:picMk id="48" creationId="{517CC77B-B3CA-451F-83B3-C90EEAEBF03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BD60ED-E63C-4749-B401-1331406F0B93}" type="datetimeFigureOut">
              <a:rPr lang="zh-CN" altLang="en-US" smtClean="0"/>
              <a:t>2019/5/9</a:t>
            </a:fld>
            <a:endParaRPr lang="zh-CN" altLang="en-US"/>
          </a:p>
        </p:txBody>
      </p:sp>
      <p:sp>
        <p:nvSpPr>
          <p:cNvPr id="4" name="幻灯片图像占位符 3"/>
          <p:cNvSpPr>
            <a:spLocks noGrp="1" noRot="1" noChangeAspect="1"/>
          </p:cNvSpPr>
          <p:nvPr>
            <p:ph type="sldImg" idx="2"/>
          </p:nvPr>
        </p:nvSpPr>
        <p:spPr>
          <a:xfrm>
            <a:off x="2349500" y="1143000"/>
            <a:ext cx="21590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96F00D-F643-412F-B75C-A3898C7984BF}" type="slidenum">
              <a:rPr lang="zh-CN" altLang="en-US" smtClean="0"/>
              <a:t>‹#›</a:t>
            </a:fld>
            <a:endParaRPr lang="zh-CN" altLang="en-US"/>
          </a:p>
        </p:txBody>
      </p:sp>
    </p:spTree>
    <p:extLst>
      <p:ext uri="{BB962C8B-B14F-4D97-AF65-F5344CB8AC3E}">
        <p14:creationId xmlns:p14="http://schemas.microsoft.com/office/powerpoint/2010/main" val="2774503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296F00D-F643-412F-B75C-A3898C7984BF}" type="slidenum">
              <a:rPr lang="zh-CN" altLang="en-US" smtClean="0"/>
              <a:t>1</a:t>
            </a:fld>
            <a:endParaRPr lang="zh-CN" altLang="en-US"/>
          </a:p>
        </p:txBody>
      </p:sp>
    </p:spTree>
    <p:extLst>
      <p:ext uri="{BB962C8B-B14F-4D97-AF65-F5344CB8AC3E}">
        <p14:creationId xmlns:p14="http://schemas.microsoft.com/office/powerpoint/2010/main" val="3724719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891626"/>
            <a:ext cx="21419979" cy="12533242"/>
          </a:xfrm>
        </p:spPr>
        <p:txBody>
          <a:bodyPr anchor="b"/>
          <a:lstStyle>
            <a:lvl1pPr algn="ctr">
              <a:defRPr sz="16535"/>
            </a:lvl1pPr>
          </a:lstStyle>
          <a:p>
            <a:r>
              <a:rPr lang="en-US"/>
              <a:t>Click to edit Master title style</a:t>
            </a:r>
            <a:endParaRPr lang="en-US" dirty="0"/>
          </a:p>
        </p:txBody>
      </p:sp>
      <p:sp>
        <p:nvSpPr>
          <p:cNvPr id="3" name="Subtitle 2"/>
          <p:cNvSpPr>
            <a:spLocks noGrp="1"/>
          </p:cNvSpPr>
          <p:nvPr>
            <p:ph type="subTitle" idx="1"/>
          </p:nvPr>
        </p:nvSpPr>
        <p:spPr>
          <a:xfrm>
            <a:off x="3149997" y="18908198"/>
            <a:ext cx="18899981" cy="869160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D326A2-065F-B54F-9F9F-76372F3983E0}"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1315634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D326A2-065F-B54F-9F9F-76372F3983E0}"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1653377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916653"/>
            <a:ext cx="5433745" cy="305081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732500" y="1916653"/>
            <a:ext cx="15986234"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D326A2-065F-B54F-9F9F-76372F3983E0}"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85948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D326A2-065F-B54F-9F9F-76372F3983E0}"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63572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375" y="8974945"/>
            <a:ext cx="21734978" cy="14974888"/>
          </a:xfrm>
        </p:spPr>
        <p:txBody>
          <a:bodyPr anchor="b"/>
          <a:lstStyle>
            <a:lvl1pPr>
              <a:defRPr sz="16535"/>
            </a:lvl1pPr>
          </a:lstStyle>
          <a:p>
            <a:r>
              <a:rPr lang="en-US"/>
              <a:t>Click to edit Master title style</a:t>
            </a:r>
            <a:endParaRPr lang="en-US" dirty="0"/>
          </a:p>
        </p:txBody>
      </p:sp>
      <p:sp>
        <p:nvSpPr>
          <p:cNvPr id="3" name="Text Placeholder 2"/>
          <p:cNvSpPr>
            <a:spLocks noGrp="1"/>
          </p:cNvSpPr>
          <p:nvPr>
            <p:ph type="body" idx="1"/>
          </p:nvPr>
        </p:nvSpPr>
        <p:spPr>
          <a:xfrm>
            <a:off x="1719375" y="24091502"/>
            <a:ext cx="21734978" cy="7874940"/>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D326A2-065F-B54F-9F9F-76372F3983E0}"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1369133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732498" y="9583264"/>
            <a:ext cx="10709989"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757488" y="9583264"/>
            <a:ext cx="10709989"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D326A2-065F-B54F-9F9F-76372F3983E0}"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1125898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61"/>
            <a:ext cx="21734978" cy="69582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735783" y="8824938"/>
            <a:ext cx="10660769"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n-US"/>
              <a:t>Click to edit Master text styles</a:t>
            </a:r>
          </a:p>
        </p:txBody>
      </p:sp>
      <p:sp>
        <p:nvSpPr>
          <p:cNvPr id="4" name="Content Placeholder 3"/>
          <p:cNvSpPr>
            <a:spLocks noGrp="1"/>
          </p:cNvSpPr>
          <p:nvPr>
            <p:ph sz="half" idx="2"/>
          </p:nvPr>
        </p:nvSpPr>
        <p:spPr>
          <a:xfrm>
            <a:off x="1735783" y="13149904"/>
            <a:ext cx="10660769"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757489" y="8824938"/>
            <a:ext cx="10713272"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n-US"/>
              <a:t>Click to edit Master text styles</a:t>
            </a:r>
          </a:p>
        </p:txBody>
      </p:sp>
      <p:sp>
        <p:nvSpPr>
          <p:cNvPr id="6" name="Content Placeholder 5"/>
          <p:cNvSpPr>
            <a:spLocks noGrp="1"/>
          </p:cNvSpPr>
          <p:nvPr>
            <p:ph sz="quarter" idx="4"/>
          </p:nvPr>
        </p:nvSpPr>
        <p:spPr>
          <a:xfrm>
            <a:off x="12757489" y="13149904"/>
            <a:ext cx="10713272"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D326A2-065F-B54F-9F9F-76372F3983E0}" type="datetimeFigureOut">
              <a:rPr lang="en-US" smtClean="0"/>
              <a:t>5/9/2019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1059961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D326A2-065F-B54F-9F9F-76372F3983E0}" type="datetimeFigureOut">
              <a:rPr lang="en-US" smtClean="0"/>
              <a:t>5/9/2019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2089018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D326A2-065F-B54F-9F9F-76372F3983E0}" type="datetimeFigureOut">
              <a:rPr lang="en-US" smtClean="0"/>
              <a:t>5/9/2019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628175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en-US"/>
              <a:t>Click to edit Master title style</a:t>
            </a:r>
            <a:endParaRPr lang="en-US" dirty="0"/>
          </a:p>
        </p:txBody>
      </p:sp>
      <p:sp>
        <p:nvSpPr>
          <p:cNvPr id="3" name="Content Placeholder 2"/>
          <p:cNvSpPr>
            <a:spLocks noGrp="1"/>
          </p:cNvSpPr>
          <p:nvPr>
            <p:ph idx="1"/>
          </p:nvPr>
        </p:nvSpPr>
        <p:spPr>
          <a:xfrm>
            <a:off x="10713272" y="5183304"/>
            <a:ext cx="12757487" cy="25583147"/>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4FD326A2-065F-B54F-9F9F-76372F3983E0}"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1656478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en-US"/>
              <a:t>Click to edit Master title style</a:t>
            </a:r>
            <a:endParaRPr lang="en-US" dirty="0"/>
          </a:p>
        </p:txBody>
      </p:sp>
      <p:sp>
        <p:nvSpPr>
          <p:cNvPr id="3" name="Picture Placeholder 2"/>
          <p:cNvSpPr>
            <a:spLocks noGrp="1" noChangeAspect="1"/>
          </p:cNvSpPr>
          <p:nvPr>
            <p:ph type="pic" idx="1"/>
          </p:nvPr>
        </p:nvSpPr>
        <p:spPr>
          <a:xfrm>
            <a:off x="10713272" y="5183304"/>
            <a:ext cx="12757487" cy="25583147"/>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n-US"/>
              <a:t>Click to edit Master text styles</a:t>
            </a:r>
          </a:p>
        </p:txBody>
      </p:sp>
      <p:sp>
        <p:nvSpPr>
          <p:cNvPr id="5" name="Date Placeholder 4"/>
          <p:cNvSpPr>
            <a:spLocks noGrp="1"/>
          </p:cNvSpPr>
          <p:nvPr>
            <p:ph type="dt" sz="half" idx="10"/>
          </p:nvPr>
        </p:nvSpPr>
        <p:spPr/>
        <p:txBody>
          <a:bodyPr/>
          <a:lstStyle/>
          <a:p>
            <a:fld id="{4FD326A2-065F-B54F-9F9F-76372F3983E0}"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92A22-EFD7-DB46-9D60-CDD6CD4F04EB}" type="slidenum">
              <a:rPr lang="en-US" smtClean="0"/>
              <a:t>‹#›</a:t>
            </a:fld>
            <a:endParaRPr lang="en-US"/>
          </a:p>
        </p:txBody>
      </p:sp>
    </p:spTree>
    <p:extLst>
      <p:ext uri="{BB962C8B-B14F-4D97-AF65-F5344CB8AC3E}">
        <p14:creationId xmlns:p14="http://schemas.microsoft.com/office/powerpoint/2010/main" val="113117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61"/>
            <a:ext cx="21734978" cy="69582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732498" y="33366432"/>
            <a:ext cx="5669994"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4FD326A2-065F-B54F-9F9F-76372F3983E0}" type="datetimeFigureOut">
              <a:rPr lang="en-US" smtClean="0"/>
              <a:t>5/9/2019</a:t>
            </a:fld>
            <a:endParaRPr lang="en-US"/>
          </a:p>
        </p:txBody>
      </p:sp>
      <p:sp>
        <p:nvSpPr>
          <p:cNvPr id="5" name="Footer Placeholder 4"/>
          <p:cNvSpPr>
            <a:spLocks noGrp="1"/>
          </p:cNvSpPr>
          <p:nvPr>
            <p:ph type="ftr" sz="quarter" idx="3"/>
          </p:nvPr>
        </p:nvSpPr>
        <p:spPr>
          <a:xfrm>
            <a:off x="8347492" y="33366432"/>
            <a:ext cx="8504992"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797483" y="33366432"/>
            <a:ext cx="5669994"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B0D92A22-EFD7-DB46-9D60-CDD6CD4F04EB}" type="slidenum">
              <a:rPr lang="en-US" smtClean="0"/>
              <a:t>‹#›</a:t>
            </a:fld>
            <a:endParaRPr lang="en-US"/>
          </a:p>
        </p:txBody>
      </p:sp>
    </p:spTree>
    <p:extLst>
      <p:ext uri="{BB962C8B-B14F-4D97-AF65-F5344CB8AC3E}">
        <p14:creationId xmlns:p14="http://schemas.microsoft.com/office/powerpoint/2010/main" val="1801979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emf"/><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tretch>
            <a:fillRect/>
          </a:stretch>
        </p:blipFill>
        <p:spPr bwMode="auto">
          <a:xfrm>
            <a:off x="707317" y="802817"/>
            <a:ext cx="4860000" cy="16013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675586" y="609601"/>
            <a:ext cx="18664872" cy="2133599"/>
          </a:xfrm>
          <a:prstGeom prst="rect">
            <a:avLst/>
          </a:prstGeom>
          <a:gradFill flip="none" rotWithShape="1">
            <a:gsLst>
              <a:gs pos="29000">
                <a:srgbClr val="7030A0"/>
              </a:gs>
              <a:gs pos="65000">
                <a:schemeClr val="accent5">
                  <a:lumMod val="89000"/>
                </a:schemeClr>
              </a:gs>
              <a:gs pos="84000">
                <a:schemeClr val="accent5">
                  <a:lumMod val="75000"/>
                </a:schemeClr>
              </a:gs>
              <a:gs pos="97000">
                <a:schemeClr val="accent5">
                  <a:lumMod val="70000"/>
                </a:schemeClr>
              </a:gs>
            </a:gsLst>
            <a:path path="circle">
              <a:fillToRect l="100000" b="100000"/>
            </a:path>
            <a:tileRect t="-100000" r="-100000"/>
          </a:gra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6000" b="1" dirty="0" err="1">
                <a:solidFill>
                  <a:schemeClr val="bg1"/>
                </a:solidFill>
              </a:rPr>
              <a:t>Spatio</a:t>
            </a:r>
            <a:r>
              <a:rPr lang="en-US" altLang="zh-CN" sz="6000" b="1" dirty="0">
                <a:solidFill>
                  <a:schemeClr val="bg1"/>
                </a:solidFill>
              </a:rPr>
              <a:t>-temporal Urban Social Landscape Transformation</a:t>
            </a:r>
          </a:p>
          <a:p>
            <a:pPr algn="ctr"/>
            <a:r>
              <a:rPr lang="en-US" altLang="zh-CN" sz="6000" b="1" dirty="0">
                <a:solidFill>
                  <a:schemeClr val="bg1"/>
                </a:solidFill>
              </a:rPr>
              <a:t>in Pre-new-urbanization era of Tianjin, China</a:t>
            </a:r>
            <a:endParaRPr lang="en-US" sz="6000" b="1" dirty="0">
              <a:solidFill>
                <a:schemeClr val="bg1"/>
              </a:solidFill>
            </a:endParaRPr>
          </a:p>
        </p:txBody>
      </p:sp>
      <p:sp>
        <p:nvSpPr>
          <p:cNvPr id="6" name="Rectangle 5"/>
          <p:cNvSpPr/>
          <p:nvPr/>
        </p:nvSpPr>
        <p:spPr>
          <a:xfrm>
            <a:off x="701267" y="2787580"/>
            <a:ext cx="23639190" cy="1564989"/>
          </a:xfrm>
          <a:prstGeom prst="rect">
            <a:avLst/>
          </a:prstGeom>
          <a:gradFill flip="none" rotWithShape="1">
            <a:gsLst>
              <a:gs pos="31000">
                <a:srgbClr val="7030A0">
                  <a:alpha val="96000"/>
                </a:srgbClr>
              </a:gs>
              <a:gs pos="52000">
                <a:schemeClr val="accent5">
                  <a:lumMod val="89000"/>
                </a:schemeClr>
              </a:gs>
              <a:gs pos="77000">
                <a:schemeClr val="accent5">
                  <a:lumMod val="75000"/>
                </a:schemeClr>
              </a:gs>
              <a:gs pos="97000">
                <a:schemeClr val="accent5">
                  <a:lumMod val="70000"/>
                </a:schemeClr>
              </a:gs>
            </a:gsLst>
            <a:path path="circle">
              <a:fillToRect t="100000" r="100000"/>
            </a:path>
            <a:tileRect l="-100000" b="-100000"/>
          </a:gra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4500" dirty="0" err="1">
                <a:solidFill>
                  <a:schemeClr val="bg1"/>
                </a:solidFill>
              </a:rPr>
              <a:t>Ziwei</a:t>
            </a:r>
            <a:r>
              <a:rPr lang="en-US" sz="4500" dirty="0">
                <a:solidFill>
                  <a:schemeClr val="bg1"/>
                </a:solidFill>
              </a:rPr>
              <a:t> Liu &amp; </a:t>
            </a:r>
            <a:r>
              <a:rPr lang="en-US" sz="4500" dirty="0" err="1">
                <a:solidFill>
                  <a:schemeClr val="bg1"/>
                </a:solidFill>
              </a:rPr>
              <a:t>Huhua</a:t>
            </a:r>
            <a:r>
              <a:rPr lang="en-US" sz="4500" dirty="0">
                <a:solidFill>
                  <a:schemeClr val="bg1"/>
                </a:solidFill>
              </a:rPr>
              <a:t> Cao</a:t>
            </a:r>
          </a:p>
          <a:p>
            <a:pPr algn="ctr"/>
            <a:r>
              <a:rPr lang="en-US" sz="4000" dirty="0">
                <a:solidFill>
                  <a:schemeClr val="bg1"/>
                </a:solidFill>
              </a:rPr>
              <a:t>Department of Geography, Environment and Geomatics, University of Ottawa, Canada</a:t>
            </a:r>
            <a:r>
              <a:rPr lang="en-CA" sz="4000" dirty="0">
                <a:solidFill>
                  <a:schemeClr val="bg1"/>
                </a:solidFill>
                <a:effectLst/>
              </a:rPr>
              <a:t> </a:t>
            </a:r>
            <a:endParaRPr lang="en-US" sz="4000" dirty="0">
              <a:solidFill>
                <a:schemeClr val="bg1"/>
              </a:solidFill>
            </a:endParaRPr>
          </a:p>
        </p:txBody>
      </p:sp>
      <p:sp>
        <p:nvSpPr>
          <p:cNvPr id="5" name="Rectangle 4"/>
          <p:cNvSpPr/>
          <p:nvPr/>
        </p:nvSpPr>
        <p:spPr>
          <a:xfrm>
            <a:off x="411480" y="34398455"/>
            <a:ext cx="24364406" cy="1015663"/>
          </a:xfrm>
          <a:prstGeom prst="rect">
            <a:avLst/>
          </a:prstGeom>
          <a:gradFill>
            <a:gsLst>
              <a:gs pos="29000">
                <a:srgbClr val="7030A0"/>
              </a:gs>
              <a:gs pos="54000">
                <a:schemeClr val="accent5">
                  <a:lumMod val="89000"/>
                </a:schemeClr>
              </a:gs>
              <a:gs pos="76000">
                <a:schemeClr val="accent5">
                  <a:lumMod val="75000"/>
                </a:schemeClr>
              </a:gs>
              <a:gs pos="97000">
                <a:schemeClr val="accent5">
                  <a:lumMod val="70000"/>
                </a:schemeClr>
              </a:gs>
            </a:gsLst>
            <a:path path="circle">
              <a:fillToRect l="100000" b="100000"/>
            </a:path>
          </a:gradFill>
        </p:spPr>
        <p:txBody>
          <a:bodyPr wrap="square">
            <a:spAutoFit/>
          </a:bodyPr>
          <a:lstStyle/>
          <a:p>
            <a:pPr algn="ctr"/>
            <a:r>
              <a:rPr lang="en-US" sz="2800" b="0" i="0" dirty="0">
                <a:solidFill>
                  <a:schemeClr val="bg1"/>
                </a:solidFill>
                <a:effectLst/>
                <a:latin typeface="Cabin" charset="0"/>
              </a:rPr>
              <a:t>3</a:t>
            </a:r>
            <a:r>
              <a:rPr lang="en-US" sz="2800" b="0" i="0" baseline="30000" dirty="0">
                <a:solidFill>
                  <a:schemeClr val="bg1"/>
                </a:solidFill>
                <a:effectLst/>
                <a:latin typeface="Cabin" charset="0"/>
              </a:rPr>
              <a:t>rd</a:t>
            </a:r>
            <a:r>
              <a:rPr lang="en-US" sz="2800" b="0" i="0" dirty="0">
                <a:solidFill>
                  <a:schemeClr val="bg1"/>
                </a:solidFill>
                <a:effectLst/>
                <a:latin typeface="Cabin" charset="0"/>
              </a:rPr>
              <a:t> International Conference on Canadian, Chinese and African Sustainable Urbanization (ICCCASU III):</a:t>
            </a:r>
          </a:p>
          <a:p>
            <a:pPr algn="ctr"/>
            <a:r>
              <a:rPr lang="en-US" sz="3200" b="0" i="0" dirty="0">
                <a:solidFill>
                  <a:schemeClr val="bg1"/>
                </a:solidFill>
                <a:effectLst/>
                <a:latin typeface="Cabin" charset="0"/>
              </a:rPr>
              <a:t>Belt, Road &amp; Node: New Influences and Paradigms in City Building, Chengdu, China, July 15 – 17, 2019</a:t>
            </a:r>
          </a:p>
        </p:txBody>
      </p:sp>
      <p:sp>
        <p:nvSpPr>
          <p:cNvPr id="2" name="文本框 1">
            <a:extLst>
              <a:ext uri="{FF2B5EF4-FFF2-40B4-BE49-F238E27FC236}">
                <a16:creationId xmlns:a16="http://schemas.microsoft.com/office/drawing/2014/main" xmlns="" id="{0A434E05-31DC-4ADB-BA1D-A3C1CB42E1A3}"/>
              </a:ext>
            </a:extLst>
          </p:cNvPr>
          <p:cNvSpPr txBox="1"/>
          <p:nvPr/>
        </p:nvSpPr>
        <p:spPr>
          <a:xfrm>
            <a:off x="707317" y="4553725"/>
            <a:ext cx="11522817" cy="830997"/>
          </a:xfrm>
          <a:prstGeom prst="rect">
            <a:avLst/>
          </a:prstGeom>
          <a:gradFill>
            <a:gsLst>
              <a:gs pos="29000">
                <a:srgbClr val="7030A0"/>
              </a:gs>
              <a:gs pos="54000">
                <a:schemeClr val="accent5">
                  <a:lumMod val="89000"/>
                </a:schemeClr>
              </a:gs>
              <a:gs pos="76000">
                <a:schemeClr val="accent5">
                  <a:lumMod val="75000"/>
                </a:schemeClr>
              </a:gs>
              <a:gs pos="97000">
                <a:schemeClr val="accent5">
                  <a:lumMod val="70000"/>
                </a:schemeClr>
              </a:gs>
            </a:gsLst>
            <a:path path="circle">
              <a:fillToRect l="100000" b="100000"/>
            </a:path>
          </a:gradFill>
        </p:spPr>
        <p:txBody>
          <a:bodyPr wrap="square" rtlCol="0">
            <a:spAutoFit/>
          </a:bodyPr>
          <a:lstStyle/>
          <a:p>
            <a:pPr marL="857250" indent="-857250">
              <a:buSzPct val="54000"/>
              <a:buFont typeface="Wingdings" panose="05000000000000000000" pitchFamily="2" charset="2"/>
              <a:buChar char="u"/>
            </a:pPr>
            <a:r>
              <a:rPr lang="en-US" altLang="zh-CN" sz="4800" b="1" dirty="0">
                <a:solidFill>
                  <a:schemeClr val="bg1"/>
                </a:solidFill>
              </a:rPr>
              <a:t>Introduction</a:t>
            </a:r>
            <a:endParaRPr lang="zh-CN" altLang="en-US" sz="4800" b="1" dirty="0">
              <a:solidFill>
                <a:schemeClr val="bg1"/>
              </a:solidFill>
            </a:endParaRPr>
          </a:p>
        </p:txBody>
      </p:sp>
      <p:sp>
        <p:nvSpPr>
          <p:cNvPr id="3" name="文本框 2">
            <a:extLst>
              <a:ext uri="{FF2B5EF4-FFF2-40B4-BE49-F238E27FC236}">
                <a16:creationId xmlns:a16="http://schemas.microsoft.com/office/drawing/2014/main" xmlns="" id="{69399AB5-7315-4CC0-AE60-3D87EBD4A705}"/>
              </a:ext>
            </a:extLst>
          </p:cNvPr>
          <p:cNvSpPr txBox="1"/>
          <p:nvPr/>
        </p:nvSpPr>
        <p:spPr>
          <a:xfrm>
            <a:off x="683253" y="5453756"/>
            <a:ext cx="11522817" cy="2708434"/>
          </a:xfrm>
          <a:prstGeom prst="rect">
            <a:avLst/>
          </a:prstGeom>
          <a:noFill/>
        </p:spPr>
        <p:txBody>
          <a:bodyPr wrap="square" rtlCol="0">
            <a:spAutoFit/>
          </a:bodyPr>
          <a:lstStyle/>
          <a:p>
            <a:pPr algn="just"/>
            <a:r>
              <a:rPr lang="en-US" altLang="zh-CN" sz="3400" dirty="0"/>
              <a:t>Tianjin has seen dramatic changes in its social landscape since China’s economic reforms of 1978. Given this context, this study aims at understanding the different urban socio-spatial patterns of Tianjin and their mechanisms in three distinctive economic contexts by adapting both statistical and spatial approaches.</a:t>
            </a:r>
            <a:endParaRPr lang="zh-CN" altLang="en-US" sz="3400" dirty="0"/>
          </a:p>
        </p:txBody>
      </p:sp>
      <p:sp>
        <p:nvSpPr>
          <p:cNvPr id="10" name="文本框 9">
            <a:extLst>
              <a:ext uri="{FF2B5EF4-FFF2-40B4-BE49-F238E27FC236}">
                <a16:creationId xmlns:a16="http://schemas.microsoft.com/office/drawing/2014/main" xmlns="" id="{7C6825FB-1F50-47EB-8DE2-13B0EDFCBA0C}"/>
              </a:ext>
            </a:extLst>
          </p:cNvPr>
          <p:cNvSpPr txBox="1"/>
          <p:nvPr/>
        </p:nvSpPr>
        <p:spPr>
          <a:xfrm>
            <a:off x="707317" y="8267985"/>
            <a:ext cx="11522817" cy="830997"/>
          </a:xfrm>
          <a:prstGeom prst="rect">
            <a:avLst/>
          </a:prstGeom>
          <a:gradFill>
            <a:gsLst>
              <a:gs pos="29000">
                <a:srgbClr val="7030A0"/>
              </a:gs>
              <a:gs pos="54000">
                <a:schemeClr val="accent5">
                  <a:lumMod val="89000"/>
                </a:schemeClr>
              </a:gs>
              <a:gs pos="76000">
                <a:schemeClr val="accent5">
                  <a:lumMod val="75000"/>
                </a:schemeClr>
              </a:gs>
              <a:gs pos="97000">
                <a:schemeClr val="accent5">
                  <a:lumMod val="70000"/>
                </a:schemeClr>
              </a:gs>
            </a:gsLst>
            <a:path path="circle">
              <a:fillToRect l="100000" b="100000"/>
            </a:path>
          </a:gradFill>
        </p:spPr>
        <p:txBody>
          <a:bodyPr wrap="square" rtlCol="0">
            <a:spAutoFit/>
          </a:bodyPr>
          <a:lstStyle/>
          <a:p>
            <a:pPr marL="857250" indent="-857250">
              <a:buSzPct val="54000"/>
              <a:buFont typeface="Wingdings" panose="05000000000000000000" pitchFamily="2" charset="2"/>
              <a:buChar char="u"/>
            </a:pPr>
            <a:r>
              <a:rPr lang="en-US" altLang="zh-CN" sz="4800" b="1" dirty="0">
                <a:solidFill>
                  <a:schemeClr val="bg1"/>
                </a:solidFill>
              </a:rPr>
              <a:t>Methodology</a:t>
            </a:r>
            <a:endParaRPr lang="zh-CN" altLang="en-US" sz="4800" b="1" dirty="0">
              <a:solidFill>
                <a:schemeClr val="bg1"/>
              </a:solidFill>
            </a:endParaRPr>
          </a:p>
        </p:txBody>
      </p:sp>
      <p:sp>
        <p:nvSpPr>
          <p:cNvPr id="9" name="文本框 8">
            <a:extLst>
              <a:ext uri="{FF2B5EF4-FFF2-40B4-BE49-F238E27FC236}">
                <a16:creationId xmlns:a16="http://schemas.microsoft.com/office/drawing/2014/main" xmlns="" id="{CED99CF7-D7B2-4169-A21E-A59F0B3432FF}"/>
              </a:ext>
            </a:extLst>
          </p:cNvPr>
          <p:cNvSpPr txBox="1"/>
          <p:nvPr/>
        </p:nvSpPr>
        <p:spPr>
          <a:xfrm>
            <a:off x="707317" y="9219878"/>
            <a:ext cx="11474691" cy="3754874"/>
          </a:xfrm>
          <a:prstGeom prst="rect">
            <a:avLst/>
          </a:prstGeom>
          <a:noFill/>
        </p:spPr>
        <p:txBody>
          <a:bodyPr wrap="square" rtlCol="0">
            <a:spAutoFit/>
          </a:bodyPr>
          <a:lstStyle/>
          <a:p>
            <a:pPr marL="685800" indent="-685800">
              <a:buSzPct val="48000"/>
              <a:buFont typeface="Wingdings" panose="05000000000000000000" pitchFamily="2" charset="2"/>
              <a:buChar char="p"/>
            </a:pPr>
            <a:r>
              <a:rPr lang="en-US" altLang="zh-CN" sz="3400" dirty="0"/>
              <a:t>Data resources: The 1990, 2000 and 2010 Tianjin censuses at the neighborhood level; Tianjin’s Year Books from 1980 to 2013, GIS data from China Data Online</a:t>
            </a:r>
          </a:p>
          <a:p>
            <a:pPr marL="685800" indent="-685800">
              <a:buSzPct val="48000"/>
              <a:buFont typeface="Wingdings" panose="05000000000000000000" pitchFamily="2" charset="2"/>
              <a:buChar char="p"/>
            </a:pPr>
            <a:r>
              <a:rPr lang="en-US" altLang="zh-CN" sz="3400" dirty="0"/>
              <a:t>Variable selection: population and demographic structure, family structure, marital status, mobility, education leave, occupation, economic status, ethnic minority. </a:t>
            </a:r>
          </a:p>
          <a:p>
            <a:pPr marL="685800" indent="-685800">
              <a:buSzPct val="48000"/>
              <a:buFont typeface="Wingdings" panose="05000000000000000000" pitchFamily="2" charset="2"/>
              <a:buChar char="p"/>
            </a:pPr>
            <a:r>
              <a:rPr lang="en-US" altLang="zh-CN" sz="3400" dirty="0"/>
              <a:t>Research Flowchart</a:t>
            </a:r>
          </a:p>
        </p:txBody>
      </p:sp>
      <p:sp>
        <p:nvSpPr>
          <p:cNvPr id="12" name="文本框 11">
            <a:extLst>
              <a:ext uri="{FF2B5EF4-FFF2-40B4-BE49-F238E27FC236}">
                <a16:creationId xmlns:a16="http://schemas.microsoft.com/office/drawing/2014/main" xmlns="" id="{A0B41A92-4E71-4ECE-987C-625FACA110C5}"/>
              </a:ext>
            </a:extLst>
          </p:cNvPr>
          <p:cNvSpPr txBox="1"/>
          <p:nvPr/>
        </p:nvSpPr>
        <p:spPr>
          <a:xfrm>
            <a:off x="805541" y="17051886"/>
            <a:ext cx="11522817" cy="830997"/>
          </a:xfrm>
          <a:prstGeom prst="rect">
            <a:avLst/>
          </a:prstGeom>
          <a:gradFill>
            <a:gsLst>
              <a:gs pos="29000">
                <a:srgbClr val="7030A0"/>
              </a:gs>
              <a:gs pos="54000">
                <a:schemeClr val="accent5">
                  <a:lumMod val="89000"/>
                </a:schemeClr>
              </a:gs>
              <a:gs pos="76000">
                <a:schemeClr val="accent5">
                  <a:lumMod val="75000"/>
                </a:schemeClr>
              </a:gs>
              <a:gs pos="97000">
                <a:schemeClr val="accent5">
                  <a:lumMod val="70000"/>
                </a:schemeClr>
              </a:gs>
            </a:gsLst>
            <a:path path="circle">
              <a:fillToRect l="100000" b="100000"/>
            </a:path>
          </a:gradFill>
        </p:spPr>
        <p:txBody>
          <a:bodyPr wrap="square" rtlCol="0">
            <a:spAutoFit/>
          </a:bodyPr>
          <a:lstStyle/>
          <a:p>
            <a:pPr marL="857250" indent="-857250">
              <a:buSzPct val="54000"/>
              <a:buFont typeface="Wingdings" panose="05000000000000000000" pitchFamily="2" charset="2"/>
              <a:buChar char="u"/>
            </a:pPr>
            <a:r>
              <a:rPr lang="en-US" altLang="zh-CN" sz="4800" b="1" dirty="0">
                <a:solidFill>
                  <a:schemeClr val="bg1"/>
                </a:solidFill>
              </a:rPr>
              <a:t>Results</a:t>
            </a:r>
            <a:endParaRPr lang="zh-CN" altLang="en-US" sz="4800" b="1" dirty="0">
              <a:solidFill>
                <a:schemeClr val="bg1"/>
              </a:solidFill>
            </a:endParaRPr>
          </a:p>
        </p:txBody>
      </p:sp>
      <p:sp>
        <p:nvSpPr>
          <p:cNvPr id="13" name="文本框 12">
            <a:extLst>
              <a:ext uri="{FF2B5EF4-FFF2-40B4-BE49-F238E27FC236}">
                <a16:creationId xmlns:a16="http://schemas.microsoft.com/office/drawing/2014/main" xmlns="" id="{F7F03E2A-CBF6-43EF-B1DD-2178C4E83D42}"/>
              </a:ext>
            </a:extLst>
          </p:cNvPr>
          <p:cNvSpPr txBox="1"/>
          <p:nvPr/>
        </p:nvSpPr>
        <p:spPr>
          <a:xfrm>
            <a:off x="829603" y="17956795"/>
            <a:ext cx="11522817" cy="646331"/>
          </a:xfrm>
          <a:prstGeom prst="rect">
            <a:avLst/>
          </a:prstGeom>
          <a:noFill/>
        </p:spPr>
        <p:txBody>
          <a:bodyPr wrap="square" rtlCol="0">
            <a:spAutoFit/>
          </a:bodyPr>
          <a:lstStyle/>
          <a:p>
            <a:pPr marL="914400" indent="-914400" algn="just">
              <a:buAutoNum type="arabicPeriod"/>
            </a:pPr>
            <a:r>
              <a:rPr lang="en-US" altLang="zh-CN" sz="3600" b="1" dirty="0">
                <a:solidFill>
                  <a:srgbClr val="7030A0"/>
                </a:solidFill>
              </a:rPr>
              <a:t>PCA statistical results</a:t>
            </a:r>
          </a:p>
        </p:txBody>
      </p:sp>
      <p:pic>
        <p:nvPicPr>
          <p:cNvPr id="14" name="图片 13">
            <a:extLst>
              <a:ext uri="{FF2B5EF4-FFF2-40B4-BE49-F238E27FC236}">
                <a16:creationId xmlns:a16="http://schemas.microsoft.com/office/drawing/2014/main" xmlns="" id="{6ADD50D0-C1A8-4D5A-BADF-43C61F84E26E}"/>
              </a:ext>
            </a:extLst>
          </p:cNvPr>
          <p:cNvPicPr>
            <a:picLocks noChangeAspect="1"/>
          </p:cNvPicPr>
          <p:nvPr/>
        </p:nvPicPr>
        <p:blipFill>
          <a:blip r:embed="rId4"/>
          <a:stretch>
            <a:fillRect/>
          </a:stretch>
        </p:blipFill>
        <p:spPr>
          <a:xfrm>
            <a:off x="1834696" y="12977145"/>
            <a:ext cx="9219929" cy="3996689"/>
          </a:xfrm>
          <a:prstGeom prst="rect">
            <a:avLst/>
          </a:prstGeom>
        </p:spPr>
      </p:pic>
      <p:pic>
        <p:nvPicPr>
          <p:cNvPr id="26" name="图片 25">
            <a:extLst>
              <a:ext uri="{FF2B5EF4-FFF2-40B4-BE49-F238E27FC236}">
                <a16:creationId xmlns:a16="http://schemas.microsoft.com/office/drawing/2014/main" xmlns="" id="{5D85B7D2-509B-46E0-8A2E-4ED4BAE4C428}"/>
              </a:ext>
            </a:extLst>
          </p:cNvPr>
          <p:cNvPicPr>
            <a:picLocks noChangeAspect="1"/>
          </p:cNvPicPr>
          <p:nvPr/>
        </p:nvPicPr>
        <p:blipFill>
          <a:blip r:embed="rId5"/>
          <a:stretch>
            <a:fillRect/>
          </a:stretch>
        </p:blipFill>
        <p:spPr>
          <a:xfrm>
            <a:off x="7253271" y="28674179"/>
            <a:ext cx="4821883" cy="2483401"/>
          </a:xfrm>
          <a:prstGeom prst="rect">
            <a:avLst/>
          </a:prstGeom>
        </p:spPr>
      </p:pic>
      <p:sp>
        <p:nvSpPr>
          <p:cNvPr id="32" name="文本框 31">
            <a:extLst>
              <a:ext uri="{FF2B5EF4-FFF2-40B4-BE49-F238E27FC236}">
                <a16:creationId xmlns:a16="http://schemas.microsoft.com/office/drawing/2014/main" xmlns="" id="{45F2E24C-4DE2-4444-BC07-02AEC58F4459}"/>
              </a:ext>
            </a:extLst>
          </p:cNvPr>
          <p:cNvSpPr txBox="1"/>
          <p:nvPr/>
        </p:nvSpPr>
        <p:spPr>
          <a:xfrm>
            <a:off x="12883376" y="15964325"/>
            <a:ext cx="11474691" cy="830997"/>
          </a:xfrm>
          <a:prstGeom prst="rect">
            <a:avLst/>
          </a:prstGeom>
          <a:gradFill>
            <a:gsLst>
              <a:gs pos="29000">
                <a:srgbClr val="7030A0"/>
              </a:gs>
              <a:gs pos="54000">
                <a:schemeClr val="accent5">
                  <a:lumMod val="89000"/>
                </a:schemeClr>
              </a:gs>
              <a:gs pos="76000">
                <a:schemeClr val="accent5">
                  <a:lumMod val="75000"/>
                </a:schemeClr>
              </a:gs>
              <a:gs pos="97000">
                <a:schemeClr val="accent5">
                  <a:lumMod val="70000"/>
                </a:schemeClr>
              </a:gs>
            </a:gsLst>
            <a:path path="circle">
              <a:fillToRect l="100000" b="100000"/>
            </a:path>
          </a:gradFill>
        </p:spPr>
        <p:txBody>
          <a:bodyPr wrap="square" rtlCol="0">
            <a:spAutoFit/>
          </a:bodyPr>
          <a:lstStyle/>
          <a:p>
            <a:pPr marL="857250" indent="-857250">
              <a:buSzPct val="54000"/>
              <a:buFont typeface="Wingdings" panose="05000000000000000000" pitchFamily="2" charset="2"/>
              <a:buChar char="u"/>
            </a:pPr>
            <a:r>
              <a:rPr lang="en-US" altLang="zh-CN" sz="4800" b="1" dirty="0">
                <a:solidFill>
                  <a:schemeClr val="bg1"/>
                </a:solidFill>
              </a:rPr>
              <a:t>Discussions</a:t>
            </a:r>
            <a:endParaRPr lang="zh-CN" altLang="en-US" sz="4800" b="1" dirty="0">
              <a:solidFill>
                <a:schemeClr val="bg1"/>
              </a:solidFill>
            </a:endParaRPr>
          </a:p>
        </p:txBody>
      </p:sp>
      <p:sp>
        <p:nvSpPr>
          <p:cNvPr id="33" name="文本框 32">
            <a:extLst>
              <a:ext uri="{FF2B5EF4-FFF2-40B4-BE49-F238E27FC236}">
                <a16:creationId xmlns:a16="http://schemas.microsoft.com/office/drawing/2014/main" xmlns="" id="{28E3FCC2-8EB6-4740-B7C1-40EE26660C28}"/>
              </a:ext>
            </a:extLst>
          </p:cNvPr>
          <p:cNvSpPr txBox="1"/>
          <p:nvPr/>
        </p:nvSpPr>
        <p:spPr>
          <a:xfrm>
            <a:off x="12834263" y="16830278"/>
            <a:ext cx="11522817" cy="5601533"/>
          </a:xfrm>
          <a:prstGeom prst="rect">
            <a:avLst/>
          </a:prstGeom>
          <a:noFill/>
        </p:spPr>
        <p:txBody>
          <a:bodyPr wrap="square" rtlCol="0">
            <a:spAutoFit/>
          </a:bodyPr>
          <a:lstStyle/>
          <a:p>
            <a:pPr marL="742950" indent="-742950" algn="just">
              <a:buFont typeface="+mj-lt"/>
              <a:buAutoNum type="arabicPeriod"/>
            </a:pPr>
            <a:r>
              <a:rPr lang="en-US" altLang="zh-CN" sz="3600" b="1" dirty="0">
                <a:solidFill>
                  <a:srgbClr val="7030A0"/>
                </a:solidFill>
              </a:rPr>
              <a:t>  A distinctive “dual-core” city</a:t>
            </a:r>
          </a:p>
          <a:p>
            <a:pPr marL="685800" indent="-685800" algn="just">
              <a:buSzPct val="48000"/>
              <a:buFont typeface="Wingdings" panose="05000000000000000000" pitchFamily="2" charset="2"/>
              <a:buChar char="p"/>
            </a:pPr>
            <a:r>
              <a:rPr lang="en-US" altLang="zh-CN" sz="3400" dirty="0"/>
              <a:t>In addition to the traditional Urban Core located in the center of the city, the TBNA in the southeast is forming the second core of Tianjin. </a:t>
            </a:r>
            <a:r>
              <a:rPr lang="en-CA" altLang="zh-CN" sz="3400" dirty="0"/>
              <a:t>The TBNA has emerged as a new urban growth pole in southeast Tianjin by using its new industries to attract highly mobile workers. Along with the traditional Urban Core in central Tianjin, a distinctive dual-core structure is evident.</a:t>
            </a:r>
            <a:endParaRPr lang="en-US" altLang="zh-CN" sz="3400" dirty="0"/>
          </a:p>
          <a:p>
            <a:pPr marL="914400" lvl="0" indent="-914400" algn="just">
              <a:buFont typeface="+mj-lt"/>
              <a:buAutoNum type="arabicPeriod" startAt="2"/>
            </a:pPr>
            <a:r>
              <a:rPr lang="en-US" altLang="zh-CN" sz="3600" b="1" dirty="0">
                <a:solidFill>
                  <a:srgbClr val="7030A0"/>
                </a:solidFill>
              </a:rPr>
              <a:t>An asymmetric suburbanization process</a:t>
            </a:r>
          </a:p>
          <a:p>
            <a:pPr algn="just">
              <a:buSzPct val="48000"/>
            </a:pPr>
            <a:endParaRPr lang="en-US" altLang="zh-CN" sz="4800" dirty="0"/>
          </a:p>
        </p:txBody>
      </p:sp>
      <p:sp>
        <p:nvSpPr>
          <p:cNvPr id="36" name="文本框 35">
            <a:extLst>
              <a:ext uri="{FF2B5EF4-FFF2-40B4-BE49-F238E27FC236}">
                <a16:creationId xmlns:a16="http://schemas.microsoft.com/office/drawing/2014/main" xmlns="" id="{8FC160CA-BB1F-4877-AA25-5F4C8661D341}"/>
              </a:ext>
            </a:extLst>
          </p:cNvPr>
          <p:cNvSpPr txBox="1"/>
          <p:nvPr/>
        </p:nvSpPr>
        <p:spPr>
          <a:xfrm>
            <a:off x="12896669" y="29072878"/>
            <a:ext cx="11522817" cy="830997"/>
          </a:xfrm>
          <a:prstGeom prst="rect">
            <a:avLst/>
          </a:prstGeom>
          <a:gradFill>
            <a:gsLst>
              <a:gs pos="29000">
                <a:srgbClr val="7030A0"/>
              </a:gs>
              <a:gs pos="54000">
                <a:schemeClr val="accent5">
                  <a:lumMod val="89000"/>
                </a:schemeClr>
              </a:gs>
              <a:gs pos="76000">
                <a:schemeClr val="accent5">
                  <a:lumMod val="75000"/>
                </a:schemeClr>
              </a:gs>
              <a:gs pos="97000">
                <a:schemeClr val="accent5">
                  <a:lumMod val="70000"/>
                </a:schemeClr>
              </a:gs>
            </a:gsLst>
            <a:path path="circle">
              <a:fillToRect l="100000" b="100000"/>
            </a:path>
          </a:gradFill>
        </p:spPr>
        <p:txBody>
          <a:bodyPr wrap="square" rtlCol="0">
            <a:spAutoFit/>
          </a:bodyPr>
          <a:lstStyle/>
          <a:p>
            <a:pPr marL="857250" indent="-857250">
              <a:buSzPct val="54000"/>
              <a:buFont typeface="Wingdings" panose="05000000000000000000" pitchFamily="2" charset="2"/>
              <a:buChar char="u"/>
            </a:pPr>
            <a:r>
              <a:rPr lang="en-US" altLang="zh-CN" sz="4800" b="1" dirty="0">
                <a:solidFill>
                  <a:schemeClr val="bg1"/>
                </a:solidFill>
              </a:rPr>
              <a:t>Conclusion</a:t>
            </a:r>
            <a:endParaRPr lang="zh-CN" altLang="en-US" sz="4800" b="1" dirty="0">
              <a:solidFill>
                <a:schemeClr val="bg1"/>
              </a:solidFill>
            </a:endParaRPr>
          </a:p>
        </p:txBody>
      </p:sp>
      <p:sp>
        <p:nvSpPr>
          <p:cNvPr id="37" name="文本框 36">
            <a:extLst>
              <a:ext uri="{FF2B5EF4-FFF2-40B4-BE49-F238E27FC236}">
                <a16:creationId xmlns:a16="http://schemas.microsoft.com/office/drawing/2014/main" xmlns="" id="{663F2E22-AA87-414C-98EC-957BB787C7E8}"/>
              </a:ext>
            </a:extLst>
          </p:cNvPr>
          <p:cNvSpPr txBox="1"/>
          <p:nvPr/>
        </p:nvSpPr>
        <p:spPr>
          <a:xfrm>
            <a:off x="16560801" y="29963128"/>
            <a:ext cx="7729558" cy="4278094"/>
          </a:xfrm>
          <a:prstGeom prst="rect">
            <a:avLst/>
          </a:prstGeom>
          <a:noFill/>
        </p:spPr>
        <p:txBody>
          <a:bodyPr wrap="square" rtlCol="0">
            <a:spAutoFit/>
          </a:bodyPr>
          <a:lstStyle/>
          <a:p>
            <a:pPr marL="685800" indent="-685800" algn="just">
              <a:buSzPct val="48000"/>
              <a:buFont typeface="Wingdings" panose="05000000000000000000" pitchFamily="2" charset="2"/>
              <a:buChar char="p"/>
            </a:pPr>
            <a:r>
              <a:rPr lang="en-US" altLang="zh-CN" sz="3400" dirty="0"/>
              <a:t>The urban social landscape of Tianjin can be characterized as “one axis, two nuclei” urban morphology.</a:t>
            </a:r>
          </a:p>
          <a:p>
            <a:pPr marL="685800" indent="-685800" algn="just">
              <a:buSzPct val="48000"/>
              <a:buFont typeface="Wingdings" panose="05000000000000000000" pitchFamily="2" charset="2"/>
              <a:buChar char="p"/>
            </a:pPr>
            <a:r>
              <a:rPr lang="en-US" altLang="zh-CN" sz="3400" dirty="0"/>
              <a:t>Urban core’s expansion and population movements in Tianjin is asymmetric.</a:t>
            </a:r>
          </a:p>
          <a:p>
            <a:pPr marL="685800" indent="-685800" algn="just">
              <a:buSzPct val="48000"/>
              <a:buFont typeface="Wingdings" panose="05000000000000000000" pitchFamily="2" charset="2"/>
              <a:buChar char="p"/>
            </a:pPr>
            <a:r>
              <a:rPr lang="en-US" altLang="zh-CN" sz="3400" dirty="0"/>
              <a:t>Tianjin is now taking advantage of its close connectivity with Beijing to flourish.</a:t>
            </a:r>
          </a:p>
        </p:txBody>
      </p:sp>
      <p:sp>
        <p:nvSpPr>
          <p:cNvPr id="28" name="文本框 27">
            <a:extLst>
              <a:ext uri="{FF2B5EF4-FFF2-40B4-BE49-F238E27FC236}">
                <a16:creationId xmlns:a16="http://schemas.microsoft.com/office/drawing/2014/main" xmlns="" id="{D54FA570-7F9D-49BC-954A-D9058A928F91}"/>
              </a:ext>
            </a:extLst>
          </p:cNvPr>
          <p:cNvSpPr txBox="1"/>
          <p:nvPr/>
        </p:nvSpPr>
        <p:spPr>
          <a:xfrm>
            <a:off x="859518" y="24798467"/>
            <a:ext cx="11522817" cy="646331"/>
          </a:xfrm>
          <a:prstGeom prst="rect">
            <a:avLst/>
          </a:prstGeom>
          <a:noFill/>
        </p:spPr>
        <p:txBody>
          <a:bodyPr wrap="square" rtlCol="0">
            <a:spAutoFit/>
          </a:bodyPr>
          <a:lstStyle/>
          <a:p>
            <a:pPr marL="914400" indent="-914400" algn="just">
              <a:buFont typeface="+mj-lt"/>
              <a:buAutoNum type="arabicPeriod" startAt="2"/>
            </a:pPr>
            <a:r>
              <a:rPr lang="en-US" altLang="zh-CN" sz="3600" b="1" dirty="0">
                <a:solidFill>
                  <a:srgbClr val="7030A0"/>
                </a:solidFill>
              </a:rPr>
              <a:t>PCA spatial results</a:t>
            </a:r>
          </a:p>
        </p:txBody>
      </p:sp>
      <p:pic>
        <p:nvPicPr>
          <p:cNvPr id="17" name="图片 16" descr="图片包含 文字, 地图&#10;&#10;已生成极高可信度的说明">
            <a:extLst>
              <a:ext uri="{FF2B5EF4-FFF2-40B4-BE49-F238E27FC236}">
                <a16:creationId xmlns:a16="http://schemas.microsoft.com/office/drawing/2014/main" xmlns="" id="{F3D9DEED-539A-46AB-A0F6-2A8A06D0EB0C}"/>
              </a:ext>
            </a:extLst>
          </p:cNvPr>
          <p:cNvPicPr>
            <a:picLocks noChangeAspect="1"/>
          </p:cNvPicPr>
          <p:nvPr/>
        </p:nvPicPr>
        <p:blipFill>
          <a:blip r:embed="rId6"/>
          <a:stretch>
            <a:fillRect/>
          </a:stretch>
        </p:blipFill>
        <p:spPr>
          <a:xfrm>
            <a:off x="12865766" y="4469388"/>
            <a:ext cx="11474692" cy="7227469"/>
          </a:xfrm>
          <a:prstGeom prst="rect">
            <a:avLst/>
          </a:prstGeom>
        </p:spPr>
      </p:pic>
      <p:sp>
        <p:nvSpPr>
          <p:cNvPr id="25" name="文本框 24">
            <a:extLst>
              <a:ext uri="{FF2B5EF4-FFF2-40B4-BE49-F238E27FC236}">
                <a16:creationId xmlns:a16="http://schemas.microsoft.com/office/drawing/2014/main" xmlns="" id="{067A9329-529C-44E4-AEB0-97CE39F43285}"/>
              </a:ext>
            </a:extLst>
          </p:cNvPr>
          <p:cNvSpPr txBox="1"/>
          <p:nvPr/>
        </p:nvSpPr>
        <p:spPr>
          <a:xfrm>
            <a:off x="12707063" y="26337497"/>
            <a:ext cx="11522817" cy="2739211"/>
          </a:xfrm>
          <a:prstGeom prst="rect">
            <a:avLst/>
          </a:prstGeom>
          <a:noFill/>
        </p:spPr>
        <p:txBody>
          <a:bodyPr wrap="square" rtlCol="0">
            <a:spAutoFit/>
          </a:bodyPr>
          <a:lstStyle/>
          <a:p>
            <a:pPr marL="742950" indent="-742950" algn="just">
              <a:buFont typeface="+mj-lt"/>
              <a:buAutoNum type="arabicPeriod" startAt="3"/>
            </a:pPr>
            <a:r>
              <a:rPr lang="en-US" altLang="zh-CN" sz="3600" b="1" dirty="0">
                <a:solidFill>
                  <a:srgbClr val="7030A0"/>
                </a:solidFill>
              </a:rPr>
              <a:t>  From under the shadows of Beijing into the limelight</a:t>
            </a:r>
          </a:p>
          <a:p>
            <a:pPr marL="685800" indent="-685800" algn="just">
              <a:buSzPct val="48000"/>
              <a:buFont typeface="Wingdings" panose="05000000000000000000" pitchFamily="2" charset="2"/>
              <a:buChar char="p"/>
            </a:pPr>
            <a:r>
              <a:rPr lang="en-US" altLang="zh-CN" sz="3400" dirty="0"/>
              <a:t>Beijing had a “shadow casting” effect on Tianjin’s development (1990 – 2000).</a:t>
            </a:r>
          </a:p>
          <a:p>
            <a:pPr marL="685800" indent="-685800" algn="just">
              <a:buSzPct val="48000"/>
              <a:buFont typeface="Wingdings" panose="05000000000000000000" pitchFamily="2" charset="2"/>
              <a:buChar char="p"/>
            </a:pPr>
            <a:r>
              <a:rPr lang="en-US" altLang="zh-CN" sz="3400" dirty="0"/>
              <a:t>Tianjin has gradually recovered from under Beijing’s shadow. (2000 – 2010).</a:t>
            </a:r>
          </a:p>
        </p:txBody>
      </p:sp>
      <p:pic>
        <p:nvPicPr>
          <p:cNvPr id="18" name="图片 17">
            <a:extLst>
              <a:ext uri="{FF2B5EF4-FFF2-40B4-BE49-F238E27FC236}">
                <a16:creationId xmlns:a16="http://schemas.microsoft.com/office/drawing/2014/main" xmlns="" id="{3B640E04-3460-4352-8ECB-C2CD456CF41F}"/>
              </a:ext>
            </a:extLst>
          </p:cNvPr>
          <p:cNvPicPr>
            <a:picLocks noChangeAspect="1"/>
          </p:cNvPicPr>
          <p:nvPr/>
        </p:nvPicPr>
        <p:blipFill>
          <a:blip r:embed="rId7"/>
          <a:stretch>
            <a:fillRect/>
          </a:stretch>
        </p:blipFill>
        <p:spPr>
          <a:xfrm>
            <a:off x="1360559" y="25700566"/>
            <a:ext cx="4647220" cy="2489582"/>
          </a:xfrm>
          <a:prstGeom prst="rect">
            <a:avLst/>
          </a:prstGeom>
        </p:spPr>
      </p:pic>
      <p:pic>
        <p:nvPicPr>
          <p:cNvPr id="22" name="图片 21" descr="图片包含 iPod, 电子产品&#10;&#10;已生成极高可信度的说明">
            <a:extLst>
              <a:ext uri="{FF2B5EF4-FFF2-40B4-BE49-F238E27FC236}">
                <a16:creationId xmlns:a16="http://schemas.microsoft.com/office/drawing/2014/main" xmlns="" id="{03F114E4-F317-45CD-BA4B-80518ADF3A07}"/>
              </a:ext>
            </a:extLst>
          </p:cNvPr>
          <p:cNvPicPr>
            <a:picLocks noChangeAspect="1"/>
          </p:cNvPicPr>
          <p:nvPr/>
        </p:nvPicPr>
        <p:blipFill>
          <a:blip r:embed="rId8"/>
          <a:stretch>
            <a:fillRect/>
          </a:stretch>
        </p:blipFill>
        <p:spPr>
          <a:xfrm>
            <a:off x="981861" y="31703378"/>
            <a:ext cx="4941064" cy="2619033"/>
          </a:xfrm>
          <a:prstGeom prst="rect">
            <a:avLst/>
          </a:prstGeom>
        </p:spPr>
      </p:pic>
      <p:pic>
        <p:nvPicPr>
          <p:cNvPr id="42" name="Picture 41">
            <a:extLst>
              <a:ext uri="{FF2B5EF4-FFF2-40B4-BE49-F238E27FC236}">
                <a16:creationId xmlns:a16="http://schemas.microsoft.com/office/drawing/2014/main" xmlns="" id="{6FC69983-CC15-4562-829C-688506C88EC8}"/>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13367897" y="21780223"/>
            <a:ext cx="10455548" cy="4318325"/>
          </a:xfrm>
          <a:prstGeom prst="rect">
            <a:avLst/>
          </a:prstGeom>
          <a:noFill/>
          <a:ln>
            <a:noFill/>
          </a:ln>
        </p:spPr>
      </p:pic>
      <p:pic>
        <p:nvPicPr>
          <p:cNvPr id="7" name="Picture 6">
            <a:extLst>
              <a:ext uri="{FF2B5EF4-FFF2-40B4-BE49-F238E27FC236}">
                <a16:creationId xmlns:a16="http://schemas.microsoft.com/office/drawing/2014/main" xmlns="" id="{FF6F027A-6200-47DB-B62D-047E83C997C5}"/>
              </a:ext>
            </a:extLst>
          </p:cNvPr>
          <p:cNvPicPr>
            <a:picLocks noChangeAspect="1"/>
          </p:cNvPicPr>
          <p:nvPr/>
        </p:nvPicPr>
        <p:blipFill>
          <a:blip r:embed="rId10"/>
          <a:stretch>
            <a:fillRect/>
          </a:stretch>
        </p:blipFill>
        <p:spPr>
          <a:xfrm>
            <a:off x="854652" y="18572812"/>
            <a:ext cx="11424593" cy="6248666"/>
          </a:xfrm>
          <a:prstGeom prst="rect">
            <a:avLst/>
          </a:prstGeom>
        </p:spPr>
      </p:pic>
      <p:sp>
        <p:nvSpPr>
          <p:cNvPr id="16" name="TextBox 15">
            <a:extLst>
              <a:ext uri="{FF2B5EF4-FFF2-40B4-BE49-F238E27FC236}">
                <a16:creationId xmlns:a16="http://schemas.microsoft.com/office/drawing/2014/main" xmlns="" id="{5BC11E30-F8C3-42AF-B1D7-B156A38ED9FC}"/>
              </a:ext>
            </a:extLst>
          </p:cNvPr>
          <p:cNvSpPr txBox="1"/>
          <p:nvPr/>
        </p:nvSpPr>
        <p:spPr>
          <a:xfrm>
            <a:off x="6352541" y="25545324"/>
            <a:ext cx="5850569" cy="2677656"/>
          </a:xfrm>
          <a:prstGeom prst="rect">
            <a:avLst/>
          </a:prstGeom>
          <a:noFill/>
        </p:spPr>
        <p:txBody>
          <a:bodyPr wrap="square" rtlCol="0">
            <a:spAutoFit/>
          </a:bodyPr>
          <a:lstStyle/>
          <a:p>
            <a:r>
              <a:rPr lang="en-CA" sz="2400" dirty="0"/>
              <a:t>Comparison of the 1990s’ secondary industry workers dimension’s model with the 2000s’ one. In the 1990s, this dimension features a sectoral model with the concentration in the southeast portion. In 2000s, it still shows a sectoral model, but the distribution has slowly extended toward the northwest.</a:t>
            </a:r>
          </a:p>
        </p:txBody>
      </p:sp>
      <p:sp>
        <p:nvSpPr>
          <p:cNvPr id="21" name="TextBox 20">
            <a:extLst>
              <a:ext uri="{FF2B5EF4-FFF2-40B4-BE49-F238E27FC236}">
                <a16:creationId xmlns:a16="http://schemas.microsoft.com/office/drawing/2014/main" xmlns="" id="{91D36FD2-4738-4401-BABF-B4A7C8DC10F9}"/>
              </a:ext>
            </a:extLst>
          </p:cNvPr>
          <p:cNvSpPr txBox="1"/>
          <p:nvPr/>
        </p:nvSpPr>
        <p:spPr>
          <a:xfrm>
            <a:off x="898749" y="28434623"/>
            <a:ext cx="6285376" cy="3046988"/>
          </a:xfrm>
          <a:prstGeom prst="rect">
            <a:avLst/>
          </a:prstGeom>
          <a:noFill/>
        </p:spPr>
        <p:txBody>
          <a:bodyPr wrap="square" rtlCol="0">
            <a:spAutoFit/>
          </a:bodyPr>
          <a:lstStyle/>
          <a:p>
            <a:r>
              <a:rPr lang="en-CA" sz="2400" dirty="0"/>
              <a:t>The comparison models between the social dimensions of the ‘‘highly mobile population’’. The high mobile population formed a zonal model with the highest population density in the Inner Suburb during the 1980s. In the 2000s, the spatial pattern became scattered, showing a southeast concentration pattern, which is known as the TBNA.</a:t>
            </a:r>
          </a:p>
        </p:txBody>
      </p:sp>
      <p:sp>
        <p:nvSpPr>
          <p:cNvPr id="29" name="TextBox 28">
            <a:extLst>
              <a:ext uri="{FF2B5EF4-FFF2-40B4-BE49-F238E27FC236}">
                <a16:creationId xmlns:a16="http://schemas.microsoft.com/office/drawing/2014/main" xmlns="" id="{095DB108-EA1E-4658-8192-E364FF9382F1}"/>
              </a:ext>
            </a:extLst>
          </p:cNvPr>
          <p:cNvSpPr txBox="1"/>
          <p:nvPr/>
        </p:nvSpPr>
        <p:spPr>
          <a:xfrm>
            <a:off x="6585185" y="31798009"/>
            <a:ext cx="5385282" cy="2308324"/>
          </a:xfrm>
          <a:prstGeom prst="rect">
            <a:avLst/>
          </a:prstGeom>
          <a:noFill/>
        </p:spPr>
        <p:txBody>
          <a:bodyPr wrap="square" rtlCol="0">
            <a:spAutoFit/>
          </a:bodyPr>
          <a:lstStyle/>
          <a:p>
            <a:r>
              <a:rPr lang="en-CA" sz="2400" dirty="0"/>
              <a:t>Comparison of 1990s’ social dimension of ‘‘urban elderly population’’ with the 2000s. In the both 1990s’ and 2000s’ models, this social dimension illustrates a zonal model with the highest population density in the Urban Core. </a:t>
            </a:r>
          </a:p>
        </p:txBody>
      </p:sp>
      <p:sp>
        <p:nvSpPr>
          <p:cNvPr id="44" name="Rectangle 43">
            <a:extLst>
              <a:ext uri="{FF2B5EF4-FFF2-40B4-BE49-F238E27FC236}">
                <a16:creationId xmlns:a16="http://schemas.microsoft.com/office/drawing/2014/main" xmlns="" id="{214D04CE-CF09-43B7-A5C7-56E71D72AC68}"/>
              </a:ext>
            </a:extLst>
          </p:cNvPr>
          <p:cNvSpPr/>
          <p:nvPr/>
        </p:nvSpPr>
        <p:spPr>
          <a:xfrm>
            <a:off x="829603" y="25485654"/>
            <a:ext cx="11449642" cy="28183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Rectangle 45">
            <a:extLst>
              <a:ext uri="{FF2B5EF4-FFF2-40B4-BE49-F238E27FC236}">
                <a16:creationId xmlns:a16="http://schemas.microsoft.com/office/drawing/2014/main" xmlns="" id="{E496164A-544F-45EB-A089-F540805EE42C}"/>
              </a:ext>
            </a:extLst>
          </p:cNvPr>
          <p:cNvSpPr/>
          <p:nvPr/>
        </p:nvSpPr>
        <p:spPr>
          <a:xfrm>
            <a:off x="829603" y="28428996"/>
            <a:ext cx="11473704" cy="29951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7" name="Rectangle 46">
            <a:extLst>
              <a:ext uri="{FF2B5EF4-FFF2-40B4-BE49-F238E27FC236}">
                <a16:creationId xmlns:a16="http://schemas.microsoft.com/office/drawing/2014/main" xmlns="" id="{4B9F7D29-4604-40E6-A488-0C5C2C8C19E9}"/>
              </a:ext>
            </a:extLst>
          </p:cNvPr>
          <p:cNvSpPr/>
          <p:nvPr/>
        </p:nvSpPr>
        <p:spPr>
          <a:xfrm>
            <a:off x="829603" y="31537982"/>
            <a:ext cx="11473704" cy="28183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TextBox 33">
            <a:extLst>
              <a:ext uri="{FF2B5EF4-FFF2-40B4-BE49-F238E27FC236}">
                <a16:creationId xmlns:a16="http://schemas.microsoft.com/office/drawing/2014/main" xmlns="" id="{468D5C11-1F66-49A5-ABCB-B50C98FFF130}"/>
              </a:ext>
            </a:extLst>
          </p:cNvPr>
          <p:cNvSpPr txBox="1"/>
          <p:nvPr/>
        </p:nvSpPr>
        <p:spPr>
          <a:xfrm>
            <a:off x="12807210" y="11586952"/>
            <a:ext cx="11522817" cy="4724370"/>
          </a:xfrm>
          <a:prstGeom prst="rect">
            <a:avLst/>
          </a:prstGeom>
          <a:noFill/>
        </p:spPr>
        <p:txBody>
          <a:bodyPr wrap="square" rtlCol="0">
            <a:spAutoFit/>
          </a:bodyPr>
          <a:lstStyle/>
          <a:p>
            <a:r>
              <a:rPr lang="en-CA" sz="2800" dirty="0"/>
              <a:t>The social dimension representing ‘‘highly mobile population’’ has a light social diﬀerentiation. However, generally speaking, it is still can be concluded that the neighbourhoods with relatively higher factor scores are located in the Inner Suburb. While during the 2000s, the spatial pattern of the high mobile population also had a light social diﬀerentiation with a scattered Inner Suburb. The distribution of this factor is more balanced in the Outer Suburb and the Urban Core than in the Inner Suburb and the TBNA. Compared to its distribution in the 1980s, there tends to be a greater concentration toward the northwest part of the Urban Core. The population changes are the most obvious in the Inner Suburb. </a:t>
            </a:r>
          </a:p>
          <a:p>
            <a:endParaRPr lang="en-CA" sz="2100" dirty="0"/>
          </a:p>
        </p:txBody>
      </p:sp>
      <p:pic>
        <p:nvPicPr>
          <p:cNvPr id="48" name="Picture 47">
            <a:extLst>
              <a:ext uri="{FF2B5EF4-FFF2-40B4-BE49-F238E27FC236}">
                <a16:creationId xmlns:a16="http://schemas.microsoft.com/office/drawing/2014/main" xmlns="" id="{517CC77B-B3CA-451F-83B3-C90EEAEBF034}"/>
              </a:ext>
            </a:extLst>
          </p:cNvPr>
          <p:cNvPicPr/>
          <p:nvPr/>
        </p:nvPicPr>
        <p:blipFill>
          <a:blip r:embed="rId11">
            <a:extLst>
              <a:ext uri="{28A0092B-C50C-407E-A947-70E740481C1C}">
                <a14:useLocalDpi xmlns:a14="http://schemas.microsoft.com/office/drawing/2010/main" val="0"/>
              </a:ext>
            </a:extLst>
          </a:blip>
          <a:srcRect/>
          <a:stretch>
            <a:fillRect/>
          </a:stretch>
        </p:blipFill>
        <p:spPr bwMode="auto">
          <a:xfrm>
            <a:off x="12834263" y="30174869"/>
            <a:ext cx="3841932" cy="3752337"/>
          </a:xfrm>
          <a:prstGeom prst="rect">
            <a:avLst/>
          </a:prstGeom>
          <a:noFill/>
          <a:ln>
            <a:noFill/>
          </a:ln>
        </p:spPr>
      </p:pic>
    </p:spTree>
    <p:extLst>
      <p:ext uri="{BB962C8B-B14F-4D97-AF65-F5344CB8AC3E}">
        <p14:creationId xmlns:p14="http://schemas.microsoft.com/office/powerpoint/2010/main" val="20448977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678</TotalTime>
  <Words>597</Words>
  <Application>Microsoft Office PowerPoint</Application>
  <PresentationFormat>Custom</PresentationFormat>
  <Paragraphs>31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Cabin</vt:lpstr>
      <vt:lpstr>等线</vt:lpstr>
      <vt:lpstr>宋体</vt: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Huhua Cao</cp:lastModifiedBy>
  <cp:revision>50</cp:revision>
  <dcterms:created xsi:type="dcterms:W3CDTF">2019-02-28T22:45:40Z</dcterms:created>
  <dcterms:modified xsi:type="dcterms:W3CDTF">2019-05-09T17:14:51Z</dcterms:modified>
</cp:coreProperties>
</file>