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2D1CDD-1494-47B4-9D52-320C696CC2CA}" v="7" dt="2019-05-01T02:56:55.6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02"/>
  </p:normalViewPr>
  <p:slideViewPr>
    <p:cSldViewPr snapToGrid="0" snapToObjects="1">
      <p:cViewPr>
        <p:scale>
          <a:sx n="33" d="100"/>
          <a:sy n="33" d="100"/>
        </p:scale>
        <p:origin x="404" y="-4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26A2-065F-B54F-9F9F-76372F3983E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2A22-EFD7-DB46-9D60-CDD6CD4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3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26A2-065F-B54F-9F9F-76372F3983E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2A22-EFD7-DB46-9D60-CDD6CD4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77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26A2-065F-B54F-9F9F-76372F3983E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2A22-EFD7-DB46-9D60-CDD6CD4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8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26A2-065F-B54F-9F9F-76372F3983E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2A22-EFD7-DB46-9D60-CDD6CD4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26A2-065F-B54F-9F9F-76372F3983E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2A22-EFD7-DB46-9D60-CDD6CD4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33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26A2-065F-B54F-9F9F-76372F3983E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2A22-EFD7-DB46-9D60-CDD6CD4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9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26A2-065F-B54F-9F9F-76372F3983E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2A22-EFD7-DB46-9D60-CDD6CD4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61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26A2-065F-B54F-9F9F-76372F3983E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2A22-EFD7-DB46-9D60-CDD6CD4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1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26A2-065F-B54F-9F9F-76372F3983E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2A22-EFD7-DB46-9D60-CDD6CD4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75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26A2-065F-B54F-9F9F-76372F3983E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2A22-EFD7-DB46-9D60-CDD6CD4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78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26A2-065F-B54F-9F9F-76372F3983E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2A22-EFD7-DB46-9D60-CDD6CD4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76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326A2-065F-B54F-9F9F-76372F3983E0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92A22-EFD7-DB46-9D60-CDD6CD4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41771" y="609602"/>
            <a:ext cx="16698686" cy="18823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dirty="0"/>
              <a:t>Title</a:t>
            </a:r>
          </a:p>
        </p:txBody>
      </p:sp>
      <p:sp>
        <p:nvSpPr>
          <p:cNvPr id="6" name="Rectangle 5"/>
          <p:cNvSpPr/>
          <p:nvPr/>
        </p:nvSpPr>
        <p:spPr>
          <a:xfrm>
            <a:off x="653140" y="2907323"/>
            <a:ext cx="23687317" cy="12727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/>
              <a:t>author(s)' name(s) and affiliation(s)</a:t>
            </a:r>
            <a:r>
              <a:rPr lang="en-CA" sz="4800" dirty="0">
                <a:effectLst/>
              </a:rPr>
              <a:t> </a:t>
            </a:r>
            <a:endParaRPr lang="en-US" sz="4800" dirty="0"/>
          </a:p>
        </p:txBody>
      </p:sp>
      <p:sp>
        <p:nvSpPr>
          <p:cNvPr id="5" name="Rectangle 4"/>
          <p:cNvSpPr/>
          <p:nvPr/>
        </p:nvSpPr>
        <p:spPr>
          <a:xfrm>
            <a:off x="0" y="34398455"/>
            <a:ext cx="247758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0" i="0" dirty="0">
                <a:effectLst/>
                <a:latin typeface="Cabin" charset="0"/>
              </a:rPr>
              <a:t>3</a:t>
            </a:r>
            <a:r>
              <a:rPr lang="en-US" sz="2400" b="0" i="0" baseline="30000" dirty="0">
                <a:effectLst/>
                <a:latin typeface="Cabin" charset="0"/>
              </a:rPr>
              <a:t>rd</a:t>
            </a:r>
            <a:r>
              <a:rPr lang="en-US" sz="2400" b="0" i="0" dirty="0">
                <a:effectLst/>
                <a:latin typeface="Cabin" charset="0"/>
              </a:rPr>
              <a:t> International Conference on Canadian, Chinese and African Sustainable </a:t>
            </a:r>
            <a:r>
              <a:rPr lang="en-US" sz="2400" b="0" i="0" dirty="0" smtClean="0">
                <a:effectLst/>
                <a:latin typeface="Cabin" charset="0"/>
              </a:rPr>
              <a:t>Urbanization (ICCCASU III):</a:t>
            </a:r>
          </a:p>
          <a:p>
            <a:pPr algn="ctr"/>
            <a:r>
              <a:rPr lang="en-US" sz="3200" b="0" i="0" dirty="0" smtClean="0">
                <a:effectLst/>
                <a:latin typeface="Cabin" charset="0"/>
              </a:rPr>
              <a:t> </a:t>
            </a:r>
            <a:r>
              <a:rPr lang="en-US" sz="3200" b="1" i="0" dirty="0">
                <a:effectLst/>
                <a:latin typeface="Cabin" charset="0"/>
              </a:rPr>
              <a:t>Belt, Road &amp; Node: </a:t>
            </a:r>
            <a:r>
              <a:rPr lang="en-US" sz="3200" b="1" i="0" dirty="0" smtClean="0">
                <a:effectLst/>
                <a:latin typeface="Cabin" charset="0"/>
              </a:rPr>
              <a:t>New </a:t>
            </a:r>
            <a:r>
              <a:rPr lang="en-US" sz="3200" b="1" i="0" dirty="0">
                <a:effectLst/>
                <a:latin typeface="Cabin" charset="0"/>
              </a:rPr>
              <a:t>Influences and Paradigms in City </a:t>
            </a:r>
            <a:r>
              <a:rPr lang="en-US" sz="3200" b="1" i="0" dirty="0" smtClean="0">
                <a:effectLst/>
                <a:latin typeface="Cabin" charset="0"/>
              </a:rPr>
              <a:t>Building,</a:t>
            </a:r>
            <a:r>
              <a:rPr lang="en-US" sz="3200" b="0" i="0" dirty="0" smtClean="0">
                <a:effectLst/>
                <a:latin typeface="Cabin" charset="0"/>
              </a:rPr>
              <a:t> Chengdu, China, July 15-17, 2019</a:t>
            </a:r>
            <a:endParaRPr lang="en-US" sz="3200" b="0" i="0" dirty="0">
              <a:effectLst/>
              <a:latin typeface="Cabin" charset="0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6CFF7646-3708-42FE-BED7-3053229B6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04684" y="326702"/>
            <a:ext cx="6442783" cy="2122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4897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9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Cabin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Huhua Cao</cp:lastModifiedBy>
  <cp:revision>2</cp:revision>
  <dcterms:created xsi:type="dcterms:W3CDTF">2019-02-28T22:45:40Z</dcterms:created>
  <dcterms:modified xsi:type="dcterms:W3CDTF">2019-05-09T17:20:15Z</dcterms:modified>
</cp:coreProperties>
</file>